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6"/>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70" r:id="rId14"/>
    <p:sldId id="271" r:id="rId1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E6FEF20-7680-3923-E561-7F5BEBABF2DC}" name="Jara Molinos Fernández" initials="JMF" userId="S::jmolinos@freepikco.onmicrosoft.com::819debff-5354-45ae-8453-86143136ddec" providerId="AD"/>
  <p188:author id="{E9C53AC0-F940-C062-B9D5-39D78EA4783E}" name="Manuel León Sánchez" initials="MLS" userId="S::mleon@freepikco.onmicrosoft.com::687f66f5-f43f-41a9-ac21-b6d631077306"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BFF"/>
    <a:srgbClr val="AD9EE3"/>
    <a:srgbClr val="F3BB30"/>
    <a:srgbClr val="BAD6F1"/>
    <a:srgbClr val="B5D0EB"/>
    <a:srgbClr val="ABB2FC"/>
    <a:srgbClr val="000000"/>
    <a:srgbClr val="E7C9F3"/>
    <a:srgbClr val="CFAFE7"/>
    <a:srgbClr val="B684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64" autoAdjust="0"/>
    <p:restoredTop sz="93792" autoAdjust="0"/>
  </p:normalViewPr>
  <p:slideViewPr>
    <p:cSldViewPr snapToGrid="0" showGuides="1">
      <p:cViewPr varScale="1">
        <p:scale>
          <a:sx n="102" d="100"/>
          <a:sy n="102" d="100"/>
        </p:scale>
        <p:origin x="1162" y="48"/>
      </p:cViewPr>
      <p:guideLst/>
    </p:cSldViewPr>
  </p:slideViewPr>
  <p:outlineViewPr>
    <p:cViewPr>
      <p:scale>
        <a:sx n="33" d="100"/>
        <a:sy n="33" d="100"/>
      </p:scale>
      <p:origin x="0" y="0"/>
    </p:cViewPr>
    <p:sldLst>
      <p:sld r:id="rId1" collapse="1"/>
    </p:sldLst>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8/10/relationships/authors" Targe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Hoja1!$B$1</c:f>
              <c:strCache>
                <c:ptCount val="1"/>
                <c:pt idx="0">
                  <c:v>Serie 1</c:v>
                </c:pt>
              </c:strCache>
            </c:strRef>
          </c:tx>
          <c:spPr>
            <a:solidFill>
              <a:schemeClr val="tx2"/>
            </a:solidFill>
            <a:ln>
              <a:noFill/>
            </a:ln>
            <a:effectLst/>
          </c:spPr>
          <c:invertIfNegative val="0"/>
          <c:cat>
            <c:strRef>
              <c:f>Hoja1!$A$2:$A$4</c:f>
              <c:strCache>
                <c:ptCount val="3"/>
                <c:pt idx="0">
                  <c:v>20XX</c:v>
                </c:pt>
                <c:pt idx="1">
                  <c:v>20XX</c:v>
                </c:pt>
                <c:pt idx="2">
                  <c:v>20XX</c:v>
                </c:pt>
              </c:strCache>
            </c:strRef>
          </c:cat>
          <c:val>
            <c:numRef>
              <c:f>Hoja1!$B$2:$B$4</c:f>
              <c:numCache>
                <c:formatCode>General</c:formatCode>
                <c:ptCount val="3"/>
                <c:pt idx="0">
                  <c:v>40</c:v>
                </c:pt>
                <c:pt idx="1">
                  <c:v>50</c:v>
                </c:pt>
                <c:pt idx="2">
                  <c:v>50</c:v>
                </c:pt>
              </c:numCache>
            </c:numRef>
          </c:val>
          <c:extLst>
            <c:ext xmlns:c16="http://schemas.microsoft.com/office/drawing/2014/chart" uri="{C3380CC4-5D6E-409C-BE32-E72D297353CC}">
              <c16:uniqueId val="{00000000-7D92-49BD-B359-4E2156839364}"/>
            </c:ext>
          </c:extLst>
        </c:ser>
        <c:ser>
          <c:idx val="1"/>
          <c:order val="1"/>
          <c:tx>
            <c:strRef>
              <c:f>Hoja1!$C$1</c:f>
              <c:strCache>
                <c:ptCount val="1"/>
                <c:pt idx="0">
                  <c:v>Serie 2</c:v>
                </c:pt>
              </c:strCache>
            </c:strRef>
          </c:tx>
          <c:spPr>
            <a:solidFill>
              <a:schemeClr val="bg1"/>
            </a:solidFill>
            <a:ln>
              <a:noFill/>
            </a:ln>
            <a:effectLst/>
          </c:spPr>
          <c:invertIfNegative val="0"/>
          <c:cat>
            <c:strRef>
              <c:f>Hoja1!$A$2:$A$4</c:f>
              <c:strCache>
                <c:ptCount val="3"/>
                <c:pt idx="0">
                  <c:v>20XX</c:v>
                </c:pt>
                <c:pt idx="1">
                  <c:v>20XX</c:v>
                </c:pt>
                <c:pt idx="2">
                  <c:v>20XX</c:v>
                </c:pt>
              </c:strCache>
            </c:strRef>
          </c:cat>
          <c:val>
            <c:numRef>
              <c:f>Hoja1!$C$2:$C$4</c:f>
              <c:numCache>
                <c:formatCode>General</c:formatCode>
                <c:ptCount val="3"/>
                <c:pt idx="0">
                  <c:v>30</c:v>
                </c:pt>
                <c:pt idx="1">
                  <c:v>20</c:v>
                </c:pt>
                <c:pt idx="2">
                  <c:v>40</c:v>
                </c:pt>
              </c:numCache>
            </c:numRef>
          </c:val>
          <c:extLst>
            <c:ext xmlns:c16="http://schemas.microsoft.com/office/drawing/2014/chart" uri="{C3380CC4-5D6E-409C-BE32-E72D297353CC}">
              <c16:uniqueId val="{00000001-7D92-49BD-B359-4E2156839364}"/>
            </c:ext>
          </c:extLst>
        </c:ser>
        <c:dLbls>
          <c:showLegendKey val="0"/>
          <c:showVal val="0"/>
          <c:showCatName val="0"/>
          <c:showSerName val="0"/>
          <c:showPercent val="0"/>
          <c:showBubbleSize val="0"/>
        </c:dLbls>
        <c:gapWidth val="150"/>
        <c:overlap val="100"/>
        <c:axId val="376699840"/>
        <c:axId val="376697344"/>
      </c:barChart>
      <c:catAx>
        <c:axId val="376699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taatliches" pitchFamily="2" charset="0"/>
                <a:ea typeface="+mn-ea"/>
                <a:cs typeface="+mn-cs"/>
              </a:defRPr>
            </a:pPr>
            <a:endParaRPr lang="en-US"/>
          </a:p>
        </c:txPr>
        <c:crossAx val="376697344"/>
        <c:crosses val="autoZero"/>
        <c:auto val="1"/>
        <c:lblAlgn val="ctr"/>
        <c:lblOffset val="100"/>
        <c:noMultiLvlLbl val="0"/>
      </c:catAx>
      <c:valAx>
        <c:axId val="376697344"/>
        <c:scaling>
          <c:orientation val="minMax"/>
        </c:scaling>
        <c:delete val="0"/>
        <c:axPos val="l"/>
        <c:majorGridlines>
          <c:spPr>
            <a:ln w="9525" cap="flat" cmpd="sng" algn="ctr">
              <a:solidFill>
                <a:schemeClr val="accent1"/>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anrope Medium" pitchFamily="2" charset="0"/>
                <a:ea typeface="+mn-ea"/>
                <a:cs typeface="+mn-cs"/>
              </a:defRPr>
            </a:pPr>
            <a:endParaRPr lang="en-US"/>
          </a:p>
        </c:txPr>
        <c:crossAx val="3766998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7BF641-E87C-4868-AE4A-7668A05F95D8}" type="datetimeFigureOut">
              <a:rPr lang="es-ES" smtClean="0"/>
              <a:t>01/04/2023</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B4F5AA-3CC3-485B-8229-2F3C9DC47067}" type="slidenum">
              <a:rPr lang="es-ES" smtClean="0"/>
              <a:t>‹#›</a:t>
            </a:fld>
            <a:endParaRPr lang="es-ES"/>
          </a:p>
        </p:txBody>
      </p:sp>
    </p:spTree>
    <p:extLst>
      <p:ext uri="{BB962C8B-B14F-4D97-AF65-F5344CB8AC3E}">
        <p14:creationId xmlns:p14="http://schemas.microsoft.com/office/powerpoint/2010/main" val="1164762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E8B4F5AA-3CC3-485B-8229-2F3C9DC47067}" type="slidenum">
              <a:rPr lang="es-ES" smtClean="0"/>
              <a:t>1</a:t>
            </a:fld>
            <a:endParaRPr lang="es-ES" dirty="0"/>
          </a:p>
        </p:txBody>
      </p:sp>
    </p:spTree>
    <p:extLst>
      <p:ext uri="{BB962C8B-B14F-4D97-AF65-F5344CB8AC3E}">
        <p14:creationId xmlns:p14="http://schemas.microsoft.com/office/powerpoint/2010/main" val="35712802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bit.ly/3A1uf1Q" TargetMode="External"/><Relationship Id="rId7"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4A8FEC2-FECF-91B5-FF3D-1D5D4AE240DD}"/>
              </a:ext>
            </a:extLst>
          </p:cNvPr>
          <p:cNvSpPr>
            <a:spLocks noGrp="1"/>
          </p:cNvSpPr>
          <p:nvPr>
            <p:ph type="ctrTitle" hasCustomPrompt="1"/>
          </p:nvPr>
        </p:nvSpPr>
        <p:spPr>
          <a:xfrm>
            <a:off x="1668780" y="720241"/>
            <a:ext cx="5806440" cy="2848865"/>
          </a:xfrm>
        </p:spPr>
        <p:txBody>
          <a:bodyPr anchor="b">
            <a:noAutofit/>
          </a:bodyPr>
          <a:lstStyle>
            <a:lvl1pPr algn="ctr">
              <a:defRPr sz="9000">
                <a:latin typeface="Staatliches" pitchFamily="2" charset="0"/>
              </a:defRPr>
            </a:lvl1pPr>
          </a:lstStyle>
          <a:p>
            <a:r>
              <a:rPr lang="en-US" dirty="0"/>
              <a:t>Click to edit Master title style</a:t>
            </a:r>
          </a:p>
        </p:txBody>
      </p:sp>
      <p:sp>
        <p:nvSpPr>
          <p:cNvPr id="17" name="Subtitle 2">
            <a:extLst>
              <a:ext uri="{FF2B5EF4-FFF2-40B4-BE49-F238E27FC236}">
                <a16:creationId xmlns:a16="http://schemas.microsoft.com/office/drawing/2014/main" id="{1D569B72-51DC-BE58-9871-32C9EA8303F6}"/>
              </a:ext>
            </a:extLst>
          </p:cNvPr>
          <p:cNvSpPr>
            <a:spLocks noGrp="1"/>
          </p:cNvSpPr>
          <p:nvPr>
            <p:ph type="subTitle" idx="1" hasCustomPrompt="1"/>
          </p:nvPr>
        </p:nvSpPr>
        <p:spPr>
          <a:xfrm>
            <a:off x="3334355" y="3617490"/>
            <a:ext cx="2475290" cy="529090"/>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number">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543455"/>
            <a:ext cx="7696200" cy="1307154"/>
          </a:xfrm>
        </p:spPr>
        <p:txBody>
          <a:bodyPr>
            <a:normAutofit/>
          </a:bodyPr>
          <a:lstStyle>
            <a:lvl1pPr algn="ctr">
              <a:defRPr sz="4800"/>
            </a:lvl1pPr>
          </a:lstStyle>
          <a:p>
            <a:r>
              <a:rPr lang="en-US" dirty="0"/>
              <a:t>Click to edit Master title style</a:t>
            </a:r>
          </a:p>
        </p:txBody>
      </p:sp>
      <p:sp>
        <p:nvSpPr>
          <p:cNvPr id="2" name="Text Placeholder 3">
            <a:extLst>
              <a:ext uri="{FF2B5EF4-FFF2-40B4-BE49-F238E27FC236}">
                <a16:creationId xmlns:a16="http://schemas.microsoft.com/office/drawing/2014/main" id="{893BF9AB-B16E-A26A-BFF2-D1279E11B80C}"/>
              </a:ext>
            </a:extLst>
          </p:cNvPr>
          <p:cNvSpPr>
            <a:spLocks noGrp="1"/>
          </p:cNvSpPr>
          <p:nvPr>
            <p:ph type="body" sz="half" idx="2"/>
          </p:nvPr>
        </p:nvSpPr>
        <p:spPr>
          <a:xfrm>
            <a:off x="723900" y="2850609"/>
            <a:ext cx="7696200" cy="495705"/>
          </a:xfrm>
        </p:spPr>
        <p:txBody>
          <a:bodyPr>
            <a:normAutofit/>
          </a:bodyPr>
          <a:lstStyle>
            <a:lvl1pPr marL="0" indent="0" algn="ctr">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2758148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able of content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45" name="Imagen 44" descr="Un dibujo de un animal&#10;&#10;Descripción generada automáticamente con confianza baja">
            <a:extLst>
              <a:ext uri="{FF2B5EF4-FFF2-40B4-BE49-F238E27FC236}">
                <a16:creationId xmlns:a16="http://schemas.microsoft.com/office/drawing/2014/main" id="{4884DA22-FB37-CC61-F72B-C346C0937F6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079" t="37162" r="83888" b="19636"/>
          <a:stretch/>
        </p:blipFill>
        <p:spPr>
          <a:xfrm rot="21136873" flipH="1" flipV="1">
            <a:off x="-138113" y="-105914"/>
            <a:ext cx="1724025" cy="2786969"/>
          </a:xfrm>
          <a:prstGeom prst="rect">
            <a:avLst/>
          </a:prstGeom>
        </p:spPr>
      </p:pic>
      <p:pic>
        <p:nvPicPr>
          <p:cNvPr id="46" name="Imagen 45" descr="Icono&#10;&#10;Descripción generada automáticamente">
            <a:extLst>
              <a:ext uri="{FF2B5EF4-FFF2-40B4-BE49-F238E27FC236}">
                <a16:creationId xmlns:a16="http://schemas.microsoft.com/office/drawing/2014/main" id="{070C2179-2569-3F3C-30CC-D4370B0E367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70848" t="24065" r="2121" b="37755"/>
          <a:stretch/>
        </p:blipFill>
        <p:spPr>
          <a:xfrm flipV="1">
            <a:off x="-38900" y="-32369"/>
            <a:ext cx="1009571" cy="802102"/>
          </a:xfrm>
          <a:prstGeom prst="rect">
            <a:avLst/>
          </a:prstGeom>
        </p:spPr>
      </p:pic>
      <p:pic>
        <p:nvPicPr>
          <p:cNvPr id="4" name="Imagen 3" descr="Forma&#10;&#10;Descripción generada automáticamente">
            <a:extLst>
              <a:ext uri="{FF2B5EF4-FFF2-40B4-BE49-F238E27FC236}">
                <a16:creationId xmlns:a16="http://schemas.microsoft.com/office/drawing/2014/main" id="{A0FDA114-D61F-53ED-3494-7437E175946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337" t="11190" r="6996" b="12346"/>
          <a:stretch/>
        </p:blipFill>
        <p:spPr>
          <a:xfrm>
            <a:off x="-585017" y="4318687"/>
            <a:ext cx="1097627" cy="544726"/>
          </a:xfrm>
          <a:prstGeom prst="rect">
            <a:avLst/>
          </a:prstGeom>
        </p:spPr>
      </p:pic>
      <p:sp>
        <p:nvSpPr>
          <p:cNvPr id="6" name="Title 1">
            <a:extLst>
              <a:ext uri="{FF2B5EF4-FFF2-40B4-BE49-F238E27FC236}">
                <a16:creationId xmlns:a16="http://schemas.microsoft.com/office/drawing/2014/main" id="{AECC3FA0-1A96-8F10-353E-13501EB5A5BB}"/>
              </a:ext>
            </a:extLst>
          </p:cNvPr>
          <p:cNvSpPr>
            <a:spLocks noGrp="1"/>
          </p:cNvSpPr>
          <p:nvPr>
            <p:ph type="ctrTitle" hasCustomPrompt="1"/>
          </p:nvPr>
        </p:nvSpPr>
        <p:spPr>
          <a:xfrm>
            <a:off x="3098202" y="552452"/>
            <a:ext cx="294759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hasCustomPrompt="1"/>
          </p:nvPr>
        </p:nvSpPr>
        <p:spPr>
          <a:xfrm>
            <a:off x="2185456" y="2784207"/>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hasCustomPrompt="1"/>
          </p:nvPr>
        </p:nvSpPr>
        <p:spPr>
          <a:xfrm>
            <a:off x="879732" y="2548107"/>
            <a:ext cx="1299925"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2445460-6BB8-4584-BBAD-2A746E4E886E}"/>
              </a:ext>
            </a:extLst>
          </p:cNvPr>
          <p:cNvSpPr>
            <a:spLocks noGrp="1"/>
          </p:cNvSpPr>
          <p:nvPr>
            <p:ph type="body" idx="14" hasCustomPrompt="1"/>
          </p:nvPr>
        </p:nvSpPr>
        <p:spPr>
          <a:xfrm>
            <a:off x="2185456" y="2437620"/>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3" name="Text Placeholder 2">
            <a:extLst>
              <a:ext uri="{FF2B5EF4-FFF2-40B4-BE49-F238E27FC236}">
                <a16:creationId xmlns:a16="http://schemas.microsoft.com/office/drawing/2014/main" id="{FE7B5AEF-C08F-9D9A-49D3-910C9A50612F}"/>
              </a:ext>
            </a:extLst>
          </p:cNvPr>
          <p:cNvSpPr>
            <a:spLocks noGrp="1"/>
          </p:cNvSpPr>
          <p:nvPr>
            <p:ph type="body" idx="21" hasCustomPrompt="1"/>
          </p:nvPr>
        </p:nvSpPr>
        <p:spPr>
          <a:xfrm>
            <a:off x="5955397" y="2784207"/>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4" name="Text Placeholder 2">
            <a:extLst>
              <a:ext uri="{FF2B5EF4-FFF2-40B4-BE49-F238E27FC236}">
                <a16:creationId xmlns:a16="http://schemas.microsoft.com/office/drawing/2014/main" id="{BE8BE305-AD7E-F4F6-AA38-4181064113AB}"/>
              </a:ext>
            </a:extLst>
          </p:cNvPr>
          <p:cNvSpPr>
            <a:spLocks noGrp="1"/>
          </p:cNvSpPr>
          <p:nvPr>
            <p:ph type="body" idx="22" hasCustomPrompt="1"/>
          </p:nvPr>
        </p:nvSpPr>
        <p:spPr>
          <a:xfrm>
            <a:off x="4643874" y="2548107"/>
            <a:ext cx="1305724"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5" name="Text Placeholder 2">
            <a:extLst>
              <a:ext uri="{FF2B5EF4-FFF2-40B4-BE49-F238E27FC236}">
                <a16:creationId xmlns:a16="http://schemas.microsoft.com/office/drawing/2014/main" id="{59D2C4A4-11EF-352D-1148-EBCE026093DD}"/>
              </a:ext>
            </a:extLst>
          </p:cNvPr>
          <p:cNvSpPr>
            <a:spLocks noGrp="1"/>
          </p:cNvSpPr>
          <p:nvPr>
            <p:ph type="body" idx="23" hasCustomPrompt="1"/>
          </p:nvPr>
        </p:nvSpPr>
        <p:spPr>
          <a:xfrm>
            <a:off x="5955397" y="2437620"/>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6" name="Text Placeholder 2">
            <a:extLst>
              <a:ext uri="{FF2B5EF4-FFF2-40B4-BE49-F238E27FC236}">
                <a16:creationId xmlns:a16="http://schemas.microsoft.com/office/drawing/2014/main" id="{6F84C1D4-2515-5DA2-CB33-5461C84DE5E8}"/>
              </a:ext>
            </a:extLst>
          </p:cNvPr>
          <p:cNvSpPr>
            <a:spLocks noGrp="1"/>
          </p:cNvSpPr>
          <p:nvPr>
            <p:ph type="body" idx="24" hasCustomPrompt="1"/>
          </p:nvPr>
        </p:nvSpPr>
        <p:spPr>
          <a:xfrm>
            <a:off x="2185456" y="3986598"/>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7" name="Text Placeholder 2">
            <a:extLst>
              <a:ext uri="{FF2B5EF4-FFF2-40B4-BE49-F238E27FC236}">
                <a16:creationId xmlns:a16="http://schemas.microsoft.com/office/drawing/2014/main" id="{F17137BC-B422-7845-F0F2-7CCD734F646D}"/>
              </a:ext>
            </a:extLst>
          </p:cNvPr>
          <p:cNvSpPr>
            <a:spLocks noGrp="1"/>
          </p:cNvSpPr>
          <p:nvPr>
            <p:ph type="body" idx="25" hasCustomPrompt="1"/>
          </p:nvPr>
        </p:nvSpPr>
        <p:spPr>
          <a:xfrm>
            <a:off x="879732" y="3750498"/>
            <a:ext cx="1299925"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8" name="Text Placeholder 2">
            <a:extLst>
              <a:ext uri="{FF2B5EF4-FFF2-40B4-BE49-F238E27FC236}">
                <a16:creationId xmlns:a16="http://schemas.microsoft.com/office/drawing/2014/main" id="{600947E3-9F4B-64B2-9013-1D106AEA0086}"/>
              </a:ext>
            </a:extLst>
          </p:cNvPr>
          <p:cNvSpPr>
            <a:spLocks noGrp="1"/>
          </p:cNvSpPr>
          <p:nvPr>
            <p:ph type="body" idx="26" hasCustomPrompt="1"/>
          </p:nvPr>
        </p:nvSpPr>
        <p:spPr>
          <a:xfrm>
            <a:off x="2185456" y="3640011"/>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9" name="Text Placeholder 2">
            <a:extLst>
              <a:ext uri="{FF2B5EF4-FFF2-40B4-BE49-F238E27FC236}">
                <a16:creationId xmlns:a16="http://schemas.microsoft.com/office/drawing/2014/main" id="{4DF544F3-CE43-61D9-C801-6E5C95CC7000}"/>
              </a:ext>
            </a:extLst>
          </p:cNvPr>
          <p:cNvSpPr>
            <a:spLocks noGrp="1"/>
          </p:cNvSpPr>
          <p:nvPr>
            <p:ph type="body" idx="27" hasCustomPrompt="1"/>
          </p:nvPr>
        </p:nvSpPr>
        <p:spPr>
          <a:xfrm>
            <a:off x="5955397" y="3986598"/>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0" name="Text Placeholder 2">
            <a:extLst>
              <a:ext uri="{FF2B5EF4-FFF2-40B4-BE49-F238E27FC236}">
                <a16:creationId xmlns:a16="http://schemas.microsoft.com/office/drawing/2014/main" id="{0F1D6513-B55D-B47F-93D1-0BE186DA35BD}"/>
              </a:ext>
            </a:extLst>
          </p:cNvPr>
          <p:cNvSpPr>
            <a:spLocks noGrp="1"/>
          </p:cNvSpPr>
          <p:nvPr>
            <p:ph type="body" idx="28" hasCustomPrompt="1"/>
          </p:nvPr>
        </p:nvSpPr>
        <p:spPr>
          <a:xfrm>
            <a:off x="4643874" y="3750498"/>
            <a:ext cx="1305724"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1" name="Text Placeholder 2">
            <a:extLst>
              <a:ext uri="{FF2B5EF4-FFF2-40B4-BE49-F238E27FC236}">
                <a16:creationId xmlns:a16="http://schemas.microsoft.com/office/drawing/2014/main" id="{E5B9A0DA-7F92-F155-EF5F-FA6BFFCEB8E4}"/>
              </a:ext>
            </a:extLst>
          </p:cNvPr>
          <p:cNvSpPr>
            <a:spLocks noGrp="1"/>
          </p:cNvSpPr>
          <p:nvPr>
            <p:ph type="body" idx="29" hasCustomPrompt="1"/>
          </p:nvPr>
        </p:nvSpPr>
        <p:spPr>
          <a:xfrm>
            <a:off x="5955397" y="3640011"/>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pic>
        <p:nvPicPr>
          <p:cNvPr id="43" name="Imagen 42" descr="Forma&#10;&#10;Descripción generada automáticamente">
            <a:extLst>
              <a:ext uri="{FF2B5EF4-FFF2-40B4-BE49-F238E27FC236}">
                <a16:creationId xmlns:a16="http://schemas.microsoft.com/office/drawing/2014/main" id="{858ADF4B-6A25-92E3-75CC-B385023F4F9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337" t="11190" r="6996" b="12346"/>
          <a:stretch/>
        </p:blipFill>
        <p:spPr>
          <a:xfrm flipV="1">
            <a:off x="7422300" y="252920"/>
            <a:ext cx="2286955" cy="1134961"/>
          </a:xfrm>
          <a:prstGeom prst="rect">
            <a:avLst/>
          </a:prstGeom>
        </p:spPr>
      </p:pic>
      <p:pic>
        <p:nvPicPr>
          <p:cNvPr id="44" name="Imagen 43" descr="Patrón de fondo&#10;&#10;Descripción generada automáticamente con confianza baja">
            <a:extLst>
              <a:ext uri="{FF2B5EF4-FFF2-40B4-BE49-F238E27FC236}">
                <a16:creationId xmlns:a16="http://schemas.microsoft.com/office/drawing/2014/main" id="{D1F444CB-35F5-219C-08E9-25DEC4C2333C}"/>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75001" t="37086" r="2754" b="19907"/>
          <a:stretch/>
        </p:blipFill>
        <p:spPr>
          <a:xfrm flipH="1">
            <a:off x="8197664" y="4107437"/>
            <a:ext cx="946335" cy="1029134"/>
          </a:xfrm>
          <a:prstGeom prst="rect">
            <a:avLst/>
          </a:prstGeom>
        </p:spPr>
      </p:pic>
    </p:spTree>
    <p:extLst>
      <p:ext uri="{BB962C8B-B14F-4D97-AF65-F5344CB8AC3E}">
        <p14:creationId xmlns:p14="http://schemas.microsoft.com/office/powerpoint/2010/main" val="184137160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9000" decel="8000" autoRev="1" fill="hold" nodeType="withEffect">
                                      <p:stCondLst>
                                        <p:cond delay="100"/>
                                      </p:stCondLst>
                                      <p:childTnLst>
                                        <p:animMotion origin="layout" path="M 1.94444E-6 -4.93827E-6 L -0.0099 -0.02777 " pathEditMode="relative" rAng="0" ptsTypes="AA">
                                          <p:cBhvr>
                                            <p:cTn id="6" dur="2750" fill="hold"/>
                                            <p:tgtEl>
                                              <p:spTgt spid="46"/>
                                            </p:tgtEl>
                                            <p:attrNameLst>
                                              <p:attrName>ppt_x</p:attrName>
                                              <p:attrName>ppt_y</p:attrName>
                                            </p:attrNameLst>
                                          </p:cBhvr>
                                          <p:rCtr x="-503" y="-1389"/>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6750" fill="hold"/>
                                            <p:tgtEl>
                                              <p:spTgt spid="46"/>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33333E-6 1.35802E-6 L -8.33333E-7 -3.08642E-6 " pathEditMode="relative" rAng="0" ptsTypes="AA">
                                          <p:cBhvr>
                                            <p:cTn id="10" dur="4500" fill="hold"/>
                                            <p:tgtEl>
                                              <p:spTgt spid="45"/>
                                            </p:tgtEl>
                                            <p:attrNameLst>
                                              <p:attrName>ppt_x</p:attrName>
                                              <p:attrName>ppt_y</p:attrName>
                                            </p:attrNameLst>
                                          </p:cBhvr>
                                          <p:rCtr x="434" y="957"/>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45"/>
                                            </p:tgtEl>
                                            <p:attrNameLst>
                                              <p:attrName>r</p:attrName>
                                            </p:attrNameLst>
                                          </p:cBhvr>
                                        </p:animRot>
                                      </p:childTnLst>
                                    </p:cTn>
                                  </p:par>
                                  <p:par>
                                    <p:cTn id="13" presetID="35" presetClass="path" presetSubtype="0" repeatCount="indefinite" accel="29000" decel="26000" autoRev="1" fill="hold" nodeType="withEffect">
                                      <p:stCondLst>
                                        <p:cond delay="0"/>
                                      </p:stCondLst>
                                      <p:childTnLst>
                                        <p:animMotion origin="layout" path="M 0.03489 -2.59259E-6 L -0.0349 -2.59259E-6 " pathEditMode="relative" rAng="0" ptsTypes="AA">
                                          <p:cBhvr>
                                            <p:cTn id="14" dur="4750" fill="hold"/>
                                            <p:tgtEl>
                                              <p:spTgt spid="4"/>
                                            </p:tgtEl>
                                            <p:attrNameLst>
                                              <p:attrName>ppt_x</p:attrName>
                                              <p:attrName>ppt_y</p:attrName>
                                            </p:attrNameLst>
                                          </p:cBhvr>
                                          <p:rCtr x="-3490" y="0"/>
                                        </p:animMotion>
                                      </p:childTnLst>
                                    </p:cTn>
                                  </p:par>
                                  <p:par>
                                    <p:cTn id="15" presetID="35" presetClass="path" presetSubtype="0" repeatCount="indefinite" accel="29000" decel="26000" autoRev="1" fill="hold" nodeType="withEffect">
                                      <p:stCondLst>
                                        <p:cond delay="0"/>
                                      </p:stCondLst>
                                      <p:childTnLst>
                                        <p:animMotion origin="layout" path="M -1.94444E-6 7.40741E-7 L 0.07136 0.00062 " pathEditMode="relative" rAng="0" ptsTypes="AA">
                                          <p:cBhvr>
                                            <p:cTn id="16" dur="7250" fill="hold"/>
                                            <p:tgtEl>
                                              <p:spTgt spid="43"/>
                                            </p:tgtEl>
                                            <p:attrNameLst>
                                              <p:attrName>ppt_x</p:attrName>
                                              <p:attrName>ppt_y</p:attrName>
                                            </p:attrNameLst>
                                          </p:cBhvr>
                                          <p:rCtr x="3559" y="31"/>
                                        </p:animMotion>
                                      </p:childTnLst>
                                    </p:cTn>
                                  </p:par>
                                  <p:par>
                                    <p:cTn id="17" presetID="42" presetClass="path" presetSubtype="0" repeatCount="indefinite" accel="3636" autoRev="1" fill="hold" nodeType="withEffect" p14:presetBounceEnd="5091">
                                      <p:stCondLst>
                                        <p:cond delay="100"/>
                                      </p:stCondLst>
                                      <p:childTnLst>
                                        <p:animMotion origin="layout" path="M -3.88889E-6 3.20988E-6 L 0.01667 0.01697 " pathEditMode="relative" rAng="0" ptsTypes="AA" p14:bounceEnd="5091">
                                          <p:cBhvr>
                                            <p:cTn id="18" dur="6750" fill="hold"/>
                                            <p:tgtEl>
                                              <p:spTgt spid="44"/>
                                            </p:tgtEl>
                                            <p:attrNameLst>
                                              <p:attrName>ppt_x</p:attrName>
                                              <p:attrName>ppt_y</p:attrName>
                                            </p:attrNameLst>
                                          </p:cBhvr>
                                          <p:rCtr x="833" y="833"/>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4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9000" decel="8000" autoRev="1" fill="hold" nodeType="withEffect">
                                      <p:stCondLst>
                                        <p:cond delay="100"/>
                                      </p:stCondLst>
                                      <p:childTnLst>
                                        <p:animMotion origin="layout" path="M 1.94444E-6 -4.93827E-6 L -0.0099 -0.02777 " pathEditMode="relative" rAng="0" ptsTypes="AA">
                                          <p:cBhvr>
                                            <p:cTn id="6" dur="2750" fill="hold"/>
                                            <p:tgtEl>
                                              <p:spTgt spid="46"/>
                                            </p:tgtEl>
                                            <p:attrNameLst>
                                              <p:attrName>ppt_x</p:attrName>
                                              <p:attrName>ppt_y</p:attrName>
                                            </p:attrNameLst>
                                          </p:cBhvr>
                                          <p:rCtr x="-503" y="-1389"/>
                                        </p:animMotion>
                                      </p:childTnLst>
                                    </p:cTn>
                                  </p:par>
                                  <p:par>
                                    <p:cTn id="7" presetID="8" presetClass="emph" presetSubtype="0" repeatCount="indefinite" accel="2500" autoRev="1" fill="hold" nodeType="withEffect">
                                      <p:stCondLst>
                                        <p:cond delay="0"/>
                                      </p:stCondLst>
                                      <p:childTnLst>
                                        <p:animRot by="300000">
                                          <p:cBhvr>
                                            <p:cTn id="8" dur="6750" fill="hold"/>
                                            <p:tgtEl>
                                              <p:spTgt spid="46"/>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33333E-6 1.35802E-6 L -8.33333E-7 -3.08642E-6 " pathEditMode="relative" rAng="0" ptsTypes="AA">
                                          <p:cBhvr>
                                            <p:cTn id="10" dur="4500" fill="hold"/>
                                            <p:tgtEl>
                                              <p:spTgt spid="45"/>
                                            </p:tgtEl>
                                            <p:attrNameLst>
                                              <p:attrName>ppt_x</p:attrName>
                                              <p:attrName>ppt_y</p:attrName>
                                            </p:attrNameLst>
                                          </p:cBhvr>
                                          <p:rCtr x="434" y="957"/>
                                        </p:animMotion>
                                      </p:childTnLst>
                                    </p:cTn>
                                  </p:par>
                                  <p:par>
                                    <p:cTn id="11" presetID="8" presetClass="emph" presetSubtype="0" repeatCount="indefinite" accel="2500" autoRev="1" fill="hold" nodeType="withEffect">
                                      <p:stCondLst>
                                        <p:cond delay="0"/>
                                      </p:stCondLst>
                                      <p:childTnLst>
                                        <p:animRot by="300000">
                                          <p:cBhvr>
                                            <p:cTn id="12" dur="3500" fill="hold"/>
                                            <p:tgtEl>
                                              <p:spTgt spid="45"/>
                                            </p:tgtEl>
                                            <p:attrNameLst>
                                              <p:attrName>r</p:attrName>
                                            </p:attrNameLst>
                                          </p:cBhvr>
                                        </p:animRot>
                                      </p:childTnLst>
                                    </p:cTn>
                                  </p:par>
                                  <p:par>
                                    <p:cTn id="13" presetID="35" presetClass="path" presetSubtype="0" repeatCount="indefinite" accel="29000" decel="26000" autoRev="1" fill="hold" nodeType="withEffect">
                                      <p:stCondLst>
                                        <p:cond delay="0"/>
                                      </p:stCondLst>
                                      <p:childTnLst>
                                        <p:animMotion origin="layout" path="M 0.03489 -2.59259E-6 L -0.0349 -2.59259E-6 " pathEditMode="relative" rAng="0" ptsTypes="AA">
                                          <p:cBhvr>
                                            <p:cTn id="14" dur="4750" fill="hold"/>
                                            <p:tgtEl>
                                              <p:spTgt spid="4"/>
                                            </p:tgtEl>
                                            <p:attrNameLst>
                                              <p:attrName>ppt_x</p:attrName>
                                              <p:attrName>ppt_y</p:attrName>
                                            </p:attrNameLst>
                                          </p:cBhvr>
                                          <p:rCtr x="-3490" y="0"/>
                                        </p:animMotion>
                                      </p:childTnLst>
                                    </p:cTn>
                                  </p:par>
                                  <p:par>
                                    <p:cTn id="15" presetID="35" presetClass="path" presetSubtype="0" repeatCount="indefinite" accel="29000" decel="26000" autoRev="1" fill="hold" nodeType="withEffect">
                                      <p:stCondLst>
                                        <p:cond delay="0"/>
                                      </p:stCondLst>
                                      <p:childTnLst>
                                        <p:animMotion origin="layout" path="M -1.94444E-6 7.40741E-7 L 0.07136 0.00062 " pathEditMode="relative" rAng="0" ptsTypes="AA">
                                          <p:cBhvr>
                                            <p:cTn id="16" dur="7250" fill="hold"/>
                                            <p:tgtEl>
                                              <p:spTgt spid="43"/>
                                            </p:tgtEl>
                                            <p:attrNameLst>
                                              <p:attrName>ppt_x</p:attrName>
                                              <p:attrName>ppt_y</p:attrName>
                                            </p:attrNameLst>
                                          </p:cBhvr>
                                          <p:rCtr x="3559" y="31"/>
                                        </p:animMotion>
                                      </p:childTnLst>
                                    </p:cTn>
                                  </p:par>
                                  <p:par>
                                    <p:cTn id="17" presetID="42" presetClass="path" presetSubtype="0" repeatCount="indefinite" accel="3636" autoRev="1" fill="hold" nodeType="withEffect">
                                      <p:stCondLst>
                                        <p:cond delay="100"/>
                                      </p:stCondLst>
                                      <p:childTnLst>
                                        <p:animMotion origin="layout" path="M -3.88889E-6 3.20988E-6 L 0.01667 0.01697 " pathEditMode="relative" rAng="0" ptsTypes="AA">
                                          <p:cBhvr>
                                            <p:cTn id="18" dur="6750" fill="hold"/>
                                            <p:tgtEl>
                                              <p:spTgt spid="44"/>
                                            </p:tgtEl>
                                            <p:attrNameLst>
                                              <p:attrName>ppt_x</p:attrName>
                                              <p:attrName>ppt_y</p:attrName>
                                            </p:attrNameLst>
                                          </p:cBhvr>
                                          <p:rCtr x="833" y="833"/>
                                        </p:animMotion>
                                      </p:childTnLst>
                                    </p:cTn>
                                  </p:par>
                                  <p:par>
                                    <p:cTn id="19" presetID="8" presetClass="emph" presetSubtype="0" repeatCount="indefinite" accel="2500" autoRev="1" fill="hold" nodeType="withEffect">
                                      <p:stCondLst>
                                        <p:cond delay="0"/>
                                      </p:stCondLst>
                                      <p:childTnLst>
                                        <p:animRot by="300000">
                                          <p:cBhvr>
                                            <p:cTn id="20" dur="3500" fill="hold"/>
                                            <p:tgtEl>
                                              <p:spTgt spid="4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three column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3" name="Imagen 2" descr="Patrón de fondo&#10;&#10;Descripción generada automáticamente con confianza baja">
            <a:extLst>
              <a:ext uri="{FF2B5EF4-FFF2-40B4-BE49-F238E27FC236}">
                <a16:creationId xmlns:a16="http://schemas.microsoft.com/office/drawing/2014/main" id="{B690FEAF-33B5-F61C-2DA5-14CA24C6010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7397" t="16723" r="2755" b="29165"/>
          <a:stretch/>
        </p:blipFill>
        <p:spPr>
          <a:xfrm flipV="1">
            <a:off x="-219456" y="-146304"/>
            <a:ext cx="2113452" cy="2155212"/>
          </a:xfrm>
          <a:prstGeom prst="rect">
            <a:avLst/>
          </a:prstGeom>
        </p:spPr>
      </p:pic>
      <p:pic>
        <p:nvPicPr>
          <p:cNvPr id="4" name="Imagen 3" descr="Icono&#10;&#10;Descripción generada automáticamente">
            <a:extLst>
              <a:ext uri="{FF2B5EF4-FFF2-40B4-BE49-F238E27FC236}">
                <a16:creationId xmlns:a16="http://schemas.microsoft.com/office/drawing/2014/main" id="{8F0012EA-1473-2683-7104-3B23D54FB9E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64940" t="24065" r="2121" b="30791"/>
          <a:stretch/>
        </p:blipFill>
        <p:spPr>
          <a:xfrm flipV="1">
            <a:off x="-219456" y="-146304"/>
            <a:ext cx="1230203" cy="948406"/>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6EA473EE-1193-80B3-A755-640880912BD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1080" t="41356" r="63618" b="19537"/>
          <a:stretch/>
        </p:blipFill>
        <p:spPr>
          <a:xfrm>
            <a:off x="6548876" y="3433034"/>
            <a:ext cx="3090067" cy="1925349"/>
          </a:xfrm>
          <a:prstGeom prst="rect">
            <a:avLst/>
          </a:prstGeom>
        </p:spPr>
      </p:pic>
      <p:pic>
        <p:nvPicPr>
          <p:cNvPr id="12" name="Imagen 11" descr="Icono&#10;&#10;Descripción generada automáticamente">
            <a:extLst>
              <a:ext uri="{FF2B5EF4-FFF2-40B4-BE49-F238E27FC236}">
                <a16:creationId xmlns:a16="http://schemas.microsoft.com/office/drawing/2014/main" id="{9E514C81-7847-D8E9-17C9-261CDCD38CF5}"/>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1741" t="25327" r="75446" b="24553"/>
          <a:stretch/>
        </p:blipFill>
        <p:spPr>
          <a:xfrm>
            <a:off x="8508050" y="4119178"/>
            <a:ext cx="862144" cy="1065409"/>
          </a:xfrm>
          <a:prstGeom prst="rect">
            <a:avLst/>
          </a:prstGeom>
        </p:spPr>
      </p:pic>
      <p:pic>
        <p:nvPicPr>
          <p:cNvPr id="13" name="Imagen 12" descr="Forma&#10;&#10;Descripción generada automáticamente">
            <a:extLst>
              <a:ext uri="{FF2B5EF4-FFF2-40B4-BE49-F238E27FC236}">
                <a16:creationId xmlns:a16="http://schemas.microsoft.com/office/drawing/2014/main" id="{10C80013-7BCA-F5D9-52A6-60A978103326}"/>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6337" t="11190" r="6996" b="12346"/>
          <a:stretch/>
        </p:blipFill>
        <p:spPr>
          <a:xfrm flipH="1">
            <a:off x="8508050" y="750134"/>
            <a:ext cx="1097627" cy="544726"/>
          </a:xfrm>
          <a:prstGeom prst="rect">
            <a:avLst/>
          </a:prstGeom>
        </p:spPr>
      </p:pic>
      <p:pic>
        <p:nvPicPr>
          <p:cNvPr id="14" name="Imagen 13" descr="Forma&#10;&#10;Descripción generada automáticamente">
            <a:extLst>
              <a:ext uri="{FF2B5EF4-FFF2-40B4-BE49-F238E27FC236}">
                <a16:creationId xmlns:a16="http://schemas.microsoft.com/office/drawing/2014/main" id="{C38CF12A-4A7A-1C33-EBCC-33B9395258E6}"/>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6337" t="11190" r="6996" b="12346"/>
          <a:stretch/>
        </p:blipFill>
        <p:spPr>
          <a:xfrm flipH="1">
            <a:off x="-1717605" y="3516922"/>
            <a:ext cx="2286955" cy="1134961"/>
          </a:xfrm>
          <a:prstGeom prst="rect">
            <a:avLst/>
          </a:prstGeom>
        </p:spPr>
      </p:pic>
      <p:sp>
        <p:nvSpPr>
          <p:cNvPr id="17" name="Title 1">
            <a:extLst>
              <a:ext uri="{FF2B5EF4-FFF2-40B4-BE49-F238E27FC236}">
                <a16:creationId xmlns:a16="http://schemas.microsoft.com/office/drawing/2014/main" id="{1ECA7D9E-5D15-9EE5-960E-BEA077683BB1}"/>
              </a:ext>
            </a:extLst>
          </p:cNvPr>
          <p:cNvSpPr>
            <a:spLocks noGrp="1"/>
          </p:cNvSpPr>
          <p:nvPr>
            <p:ph type="ctrTitle" hasCustomPrompt="1"/>
          </p:nvPr>
        </p:nvSpPr>
        <p:spPr>
          <a:xfrm>
            <a:off x="3098202" y="552452"/>
            <a:ext cx="294759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8" name="Text Placeholder 2">
            <a:extLst>
              <a:ext uri="{FF2B5EF4-FFF2-40B4-BE49-F238E27FC236}">
                <a16:creationId xmlns:a16="http://schemas.microsoft.com/office/drawing/2014/main" id="{EA845ED0-E9B3-AF6F-F7B1-F10BED631D17}"/>
              </a:ext>
            </a:extLst>
          </p:cNvPr>
          <p:cNvSpPr>
            <a:spLocks noGrp="1"/>
          </p:cNvSpPr>
          <p:nvPr>
            <p:ph type="body" idx="24" hasCustomPrompt="1"/>
          </p:nvPr>
        </p:nvSpPr>
        <p:spPr>
          <a:xfrm>
            <a:off x="1333537"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455BB8BC-EE89-19B8-9A87-B1CEA9F1B0FF}"/>
              </a:ext>
            </a:extLst>
          </p:cNvPr>
          <p:cNvSpPr>
            <a:spLocks noGrp="1"/>
          </p:cNvSpPr>
          <p:nvPr>
            <p:ph type="body" idx="26" hasCustomPrompt="1"/>
          </p:nvPr>
        </p:nvSpPr>
        <p:spPr>
          <a:xfrm>
            <a:off x="1333537"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44248892-F36C-F174-33BB-A8CA25A8615C}"/>
              </a:ext>
            </a:extLst>
          </p:cNvPr>
          <p:cNvSpPr>
            <a:spLocks noGrp="1"/>
          </p:cNvSpPr>
          <p:nvPr>
            <p:ph type="body" idx="27" hasCustomPrompt="1"/>
          </p:nvPr>
        </p:nvSpPr>
        <p:spPr>
          <a:xfrm>
            <a:off x="3583204"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8D05051B-2464-AE17-9811-1EABA02664CC}"/>
              </a:ext>
            </a:extLst>
          </p:cNvPr>
          <p:cNvSpPr>
            <a:spLocks noGrp="1"/>
          </p:cNvSpPr>
          <p:nvPr>
            <p:ph type="body" idx="28" hasCustomPrompt="1"/>
          </p:nvPr>
        </p:nvSpPr>
        <p:spPr>
          <a:xfrm>
            <a:off x="3583204"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EFDA4EC2-74F0-9B6A-E27F-C33012C2CC1A}"/>
              </a:ext>
            </a:extLst>
          </p:cNvPr>
          <p:cNvSpPr>
            <a:spLocks noGrp="1"/>
          </p:cNvSpPr>
          <p:nvPr>
            <p:ph type="body" idx="29" hasCustomPrompt="1"/>
          </p:nvPr>
        </p:nvSpPr>
        <p:spPr>
          <a:xfrm>
            <a:off x="5832871"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6002D09A-99EB-3AFF-1451-1E126091C7CC}"/>
              </a:ext>
            </a:extLst>
          </p:cNvPr>
          <p:cNvSpPr>
            <a:spLocks noGrp="1"/>
          </p:cNvSpPr>
          <p:nvPr>
            <p:ph type="body" idx="30" hasCustomPrompt="1"/>
          </p:nvPr>
        </p:nvSpPr>
        <p:spPr>
          <a:xfrm>
            <a:off x="5832871"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7871301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8.33333E-7 -2.46914E-7 L 0.00538 -0.01049 " pathEditMode="relative" rAng="0" ptsTypes="AA">
                                          <p:cBhvr>
                                            <p:cTn id="6" dur="5500" fill="hold"/>
                                            <p:tgtEl>
                                              <p:spTgt spid="4"/>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4"/>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05556E-6 -4.19753E-6 L 0.00539 -0.01049 " pathEditMode="relative" rAng="0" ptsTypes="AA">
                                          <p:cBhvr>
                                            <p:cTn id="10" dur="4500" fill="hold"/>
                                            <p:tgtEl>
                                              <p:spTgt spid="3"/>
                                            </p:tgtEl>
                                            <p:attrNameLst>
                                              <p:attrName>ppt_x</p:attrName>
                                              <p:attrName>ppt_y</p:attrName>
                                            </p:attrNameLst>
                                          </p:cBhvr>
                                          <p:rCtr x="260" y="-52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3"/>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2517 0.04228 L 5.55556E-7 3.7037E-7 " pathEditMode="relative" rAng="0" ptsTypes="AA" p14:bounceEnd="5091">
                                          <p:cBhvr>
                                            <p:cTn id="14" dur="6750" fill="hold"/>
                                            <p:tgtEl>
                                              <p:spTgt spid="5"/>
                                            </p:tgtEl>
                                            <p:attrNameLst>
                                              <p:attrName>ppt_x</p:attrName>
                                              <p:attrName>ppt_y</p:attrName>
                                            </p:attrNameLst>
                                          </p:cBhvr>
                                          <p:rCtr x="1250" y="-2130"/>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3500" fill="hold"/>
                                            <p:tgtEl>
                                              <p:spTgt spid="5"/>
                                            </p:tgtEl>
                                            <p:attrNameLst>
                                              <p:attrName>r</p:attrName>
                                            </p:attrNameLst>
                                          </p:cBhvr>
                                        </p:animRot>
                                      </p:childTnLst>
                                    </p:cTn>
                                  </p:par>
                                  <p:par>
                                    <p:cTn id="17" presetID="42" presetClass="path" presetSubtype="0" repeatCount="indefinite" accel="3636" autoRev="1" fill="hold" nodeType="withEffect" p14:presetBounceEnd="5091">
                                      <p:stCondLst>
                                        <p:cond delay="100"/>
                                      </p:stCondLst>
                                      <p:childTnLst>
                                        <p:animMotion origin="layout" path="M -0.01545 0.01204 L -5.55556E-7 -9.87654E-7 " pathEditMode="relative" rAng="0" ptsTypes="AA" p14:bounceEnd="5091">
                                          <p:cBhvr>
                                            <p:cTn id="18" dur="3250" fill="hold"/>
                                            <p:tgtEl>
                                              <p:spTgt spid="12"/>
                                            </p:tgtEl>
                                            <p:attrNameLst>
                                              <p:attrName>ppt_x</p:attrName>
                                              <p:attrName>ppt_y</p:attrName>
                                            </p:attrNameLst>
                                          </p:cBhvr>
                                          <p:rCtr x="764" y="-617"/>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8250" fill="hold"/>
                                            <p:tgtEl>
                                              <p:spTgt spid="12"/>
                                            </p:tgtEl>
                                            <p:attrNameLst>
                                              <p:attrName>r</p:attrName>
                                            </p:attrNameLst>
                                          </p:cBhvr>
                                        </p:animRot>
                                      </p:childTnLst>
                                    </p:cTn>
                                  </p:par>
                                  <p:par>
                                    <p:cTn id="21" presetID="35" presetClass="path" presetSubtype="0" repeatCount="indefinite" accel="29000" decel="26000" autoRev="1" fill="hold" nodeType="withEffect">
                                      <p:stCondLst>
                                        <p:cond delay="0"/>
                                      </p:stCondLst>
                                      <p:childTnLst>
                                        <p:animMotion origin="layout" path="M 0.0349 4.5679E-6 L -0.03489 4.5679E-6 " pathEditMode="relative" rAng="0" ptsTypes="AA">
                                          <p:cBhvr>
                                            <p:cTn id="22" dur="4750" fill="hold"/>
                                            <p:tgtEl>
                                              <p:spTgt spid="13"/>
                                            </p:tgtEl>
                                            <p:attrNameLst>
                                              <p:attrName>ppt_x</p:attrName>
                                              <p:attrName>ppt_y</p:attrName>
                                            </p:attrNameLst>
                                          </p:cBhvr>
                                          <p:rCtr x="-3490" y="0"/>
                                        </p:animMotion>
                                      </p:childTnLst>
                                    </p:cTn>
                                  </p:par>
                                  <p:par>
                                    <p:cTn id="23" presetID="35" presetClass="path" presetSubtype="0" repeatCount="indefinite" accel="29000" decel="26000" autoRev="1" fill="hold" nodeType="withEffect">
                                      <p:stCondLst>
                                        <p:cond delay="0"/>
                                      </p:stCondLst>
                                      <p:childTnLst>
                                        <p:animMotion origin="layout" path="M 3.61111E-6 2.83951E-6 L 0.07135 0.00061 " pathEditMode="relative" rAng="0" ptsTypes="AA">
                                          <p:cBhvr>
                                            <p:cTn id="24" dur="7250" fill="hold"/>
                                            <p:tgtEl>
                                              <p:spTgt spid="14"/>
                                            </p:tgtEl>
                                            <p:attrNameLst>
                                              <p:attrName>ppt_x</p:attrName>
                                              <p:attrName>ppt_y</p:attrName>
                                            </p:attrNameLst>
                                          </p:cBhvr>
                                          <p:rCtr x="3576"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8.33333E-7 -2.46914E-7 L 0.00538 -0.01049 " pathEditMode="relative" rAng="0" ptsTypes="AA">
                                          <p:cBhvr>
                                            <p:cTn id="6" dur="5500" fill="hold"/>
                                            <p:tgtEl>
                                              <p:spTgt spid="4"/>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4"/>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05556E-6 -4.19753E-6 L 0.00539 -0.01049 " pathEditMode="relative" rAng="0" ptsTypes="AA">
                                          <p:cBhvr>
                                            <p:cTn id="10" dur="4500" fill="hold"/>
                                            <p:tgtEl>
                                              <p:spTgt spid="3"/>
                                            </p:tgtEl>
                                            <p:attrNameLst>
                                              <p:attrName>ppt_x</p:attrName>
                                              <p:attrName>ppt_y</p:attrName>
                                            </p:attrNameLst>
                                          </p:cBhvr>
                                          <p:rCtr x="260" y="-525"/>
                                        </p:animMotion>
                                      </p:childTnLst>
                                    </p:cTn>
                                  </p:par>
                                  <p:par>
                                    <p:cTn id="11" presetID="8" presetClass="emph" presetSubtype="0" repeatCount="indefinite" accel="2500" autoRev="1" fill="hold" nodeType="withEffect">
                                      <p:stCondLst>
                                        <p:cond delay="0"/>
                                      </p:stCondLst>
                                      <p:childTnLst>
                                        <p:animRot by="300000">
                                          <p:cBhvr>
                                            <p:cTn id="12" dur="3500" fill="hold"/>
                                            <p:tgtEl>
                                              <p:spTgt spid="3"/>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2517 0.04228 L 5.55556E-7 3.7037E-7 " pathEditMode="relative" rAng="0" ptsTypes="AA">
                                          <p:cBhvr>
                                            <p:cTn id="14" dur="6750" fill="hold"/>
                                            <p:tgtEl>
                                              <p:spTgt spid="5"/>
                                            </p:tgtEl>
                                            <p:attrNameLst>
                                              <p:attrName>ppt_x</p:attrName>
                                              <p:attrName>ppt_y</p:attrName>
                                            </p:attrNameLst>
                                          </p:cBhvr>
                                          <p:rCtr x="1250" y="-2130"/>
                                        </p:animMotion>
                                      </p:childTnLst>
                                    </p:cTn>
                                  </p:par>
                                  <p:par>
                                    <p:cTn id="15" presetID="8" presetClass="emph" presetSubtype="0" repeatCount="indefinite" accel="2500" autoRev="1" fill="hold" nodeType="withEffect">
                                      <p:stCondLst>
                                        <p:cond delay="0"/>
                                      </p:stCondLst>
                                      <p:childTnLst>
                                        <p:animRot by="300000">
                                          <p:cBhvr>
                                            <p:cTn id="16" dur="3500" fill="hold"/>
                                            <p:tgtEl>
                                              <p:spTgt spid="5"/>
                                            </p:tgtEl>
                                            <p:attrNameLst>
                                              <p:attrName>r</p:attrName>
                                            </p:attrNameLst>
                                          </p:cBhvr>
                                        </p:animRot>
                                      </p:childTnLst>
                                    </p:cTn>
                                  </p:par>
                                  <p:par>
                                    <p:cTn id="17" presetID="42" presetClass="path" presetSubtype="0" repeatCount="indefinite" accel="3636" autoRev="1" fill="hold" nodeType="withEffect">
                                      <p:stCondLst>
                                        <p:cond delay="100"/>
                                      </p:stCondLst>
                                      <p:childTnLst>
                                        <p:animMotion origin="layout" path="M -0.01545 0.01204 L -5.55556E-7 -9.87654E-7 " pathEditMode="relative" rAng="0" ptsTypes="AA">
                                          <p:cBhvr>
                                            <p:cTn id="18" dur="3250" fill="hold"/>
                                            <p:tgtEl>
                                              <p:spTgt spid="12"/>
                                            </p:tgtEl>
                                            <p:attrNameLst>
                                              <p:attrName>ppt_x</p:attrName>
                                              <p:attrName>ppt_y</p:attrName>
                                            </p:attrNameLst>
                                          </p:cBhvr>
                                          <p:rCtr x="764" y="-617"/>
                                        </p:animMotion>
                                      </p:childTnLst>
                                    </p:cTn>
                                  </p:par>
                                  <p:par>
                                    <p:cTn id="19" presetID="8" presetClass="emph" presetSubtype="0" repeatCount="indefinite" accel="2500" autoRev="1" fill="hold" nodeType="withEffect">
                                      <p:stCondLst>
                                        <p:cond delay="0"/>
                                      </p:stCondLst>
                                      <p:childTnLst>
                                        <p:animRot by="300000">
                                          <p:cBhvr>
                                            <p:cTn id="20" dur="8250" fill="hold"/>
                                            <p:tgtEl>
                                              <p:spTgt spid="12"/>
                                            </p:tgtEl>
                                            <p:attrNameLst>
                                              <p:attrName>r</p:attrName>
                                            </p:attrNameLst>
                                          </p:cBhvr>
                                        </p:animRot>
                                      </p:childTnLst>
                                    </p:cTn>
                                  </p:par>
                                  <p:par>
                                    <p:cTn id="21" presetID="35" presetClass="path" presetSubtype="0" repeatCount="indefinite" accel="29000" decel="26000" autoRev="1" fill="hold" nodeType="withEffect">
                                      <p:stCondLst>
                                        <p:cond delay="0"/>
                                      </p:stCondLst>
                                      <p:childTnLst>
                                        <p:animMotion origin="layout" path="M 0.0349 4.5679E-6 L -0.03489 4.5679E-6 " pathEditMode="relative" rAng="0" ptsTypes="AA">
                                          <p:cBhvr>
                                            <p:cTn id="22" dur="4750" fill="hold"/>
                                            <p:tgtEl>
                                              <p:spTgt spid="13"/>
                                            </p:tgtEl>
                                            <p:attrNameLst>
                                              <p:attrName>ppt_x</p:attrName>
                                              <p:attrName>ppt_y</p:attrName>
                                            </p:attrNameLst>
                                          </p:cBhvr>
                                          <p:rCtr x="-3490" y="0"/>
                                        </p:animMotion>
                                      </p:childTnLst>
                                    </p:cTn>
                                  </p:par>
                                  <p:par>
                                    <p:cTn id="23" presetID="35" presetClass="path" presetSubtype="0" repeatCount="indefinite" accel="29000" decel="26000" autoRev="1" fill="hold" nodeType="withEffect">
                                      <p:stCondLst>
                                        <p:cond delay="0"/>
                                      </p:stCondLst>
                                      <p:childTnLst>
                                        <p:animMotion origin="layout" path="M 3.61111E-6 2.83951E-6 L 0.07135 0.00061 " pathEditMode="relative" rAng="0" ptsTypes="AA">
                                          <p:cBhvr>
                                            <p:cTn id="24" dur="7250" fill="hold"/>
                                            <p:tgtEl>
                                              <p:spTgt spid="14"/>
                                            </p:tgtEl>
                                            <p:attrNameLst>
                                              <p:attrName>ppt_x</p:attrName>
                                              <p:attrName>ppt_y</p:attrName>
                                            </p:attrNameLst>
                                          </p:cBhvr>
                                          <p:rCtr x="3576"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hank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14" name="Imagen 13" descr="Imagen que contiene electrónica, cd, computadora&#10;&#10;Descripción generada automáticamente">
            <a:extLst>
              <a:ext uri="{FF2B5EF4-FFF2-40B4-BE49-F238E27FC236}">
                <a16:creationId xmlns:a16="http://schemas.microsoft.com/office/drawing/2014/main" id="{5C0E7E33-D097-8579-4183-D798A56D409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1702" t="-2" r="13066" b="892"/>
          <a:stretch/>
        </p:blipFill>
        <p:spPr>
          <a:xfrm>
            <a:off x="-301752" y="2958352"/>
            <a:ext cx="1843432" cy="2272015"/>
          </a:xfrm>
          <a:prstGeom prst="rect">
            <a:avLst/>
          </a:prstGeom>
        </p:spPr>
      </p:pic>
      <p:sp>
        <p:nvSpPr>
          <p:cNvPr id="4" name="Title 1">
            <a:extLst>
              <a:ext uri="{FF2B5EF4-FFF2-40B4-BE49-F238E27FC236}">
                <a16:creationId xmlns:a16="http://schemas.microsoft.com/office/drawing/2014/main" id="{172B4E11-06EA-77CD-34E3-CFE3BA3B32AD}"/>
              </a:ext>
            </a:extLst>
          </p:cNvPr>
          <p:cNvSpPr>
            <a:spLocks noGrp="1"/>
          </p:cNvSpPr>
          <p:nvPr>
            <p:ph type="ctrTitle" hasCustomPrompt="1"/>
          </p:nvPr>
        </p:nvSpPr>
        <p:spPr>
          <a:xfrm>
            <a:off x="1800447" y="552890"/>
            <a:ext cx="5543106" cy="1295503"/>
          </a:xfrm>
        </p:spPr>
        <p:txBody>
          <a:bodyPr anchor="b">
            <a:noAutofit/>
          </a:bodyPr>
          <a:lstStyle>
            <a:lvl1pPr algn="ctr">
              <a:defRPr sz="10000" b="1">
                <a:latin typeface="Staatliches" pitchFamily="2" charset="0"/>
              </a:defRPr>
            </a:lvl1pPr>
          </a:lstStyle>
          <a:p>
            <a:r>
              <a:rPr lang="en-US" dirty="0"/>
              <a:t>Click to edit Master title style</a:t>
            </a:r>
          </a:p>
        </p:txBody>
      </p:sp>
      <p:sp>
        <p:nvSpPr>
          <p:cNvPr id="5" name="Subtitle 2">
            <a:extLst>
              <a:ext uri="{FF2B5EF4-FFF2-40B4-BE49-F238E27FC236}">
                <a16:creationId xmlns:a16="http://schemas.microsoft.com/office/drawing/2014/main" id="{11180380-BE79-06E5-87AC-962F0BC2451A}"/>
              </a:ext>
            </a:extLst>
          </p:cNvPr>
          <p:cNvSpPr>
            <a:spLocks noGrp="1"/>
          </p:cNvSpPr>
          <p:nvPr>
            <p:ph type="subTitle" idx="1" hasCustomPrompt="1"/>
          </p:nvPr>
        </p:nvSpPr>
        <p:spPr>
          <a:xfrm>
            <a:off x="1800447" y="1685366"/>
            <a:ext cx="5543106" cy="1446715"/>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2" name="Google Shape;135;p24">
            <a:extLst>
              <a:ext uri="{FF2B5EF4-FFF2-40B4-BE49-F238E27FC236}">
                <a16:creationId xmlns:a16="http://schemas.microsoft.com/office/drawing/2014/main" id="{9ECFC722-BD89-5E83-4494-CCF7E9D9CB6C}"/>
              </a:ext>
            </a:extLst>
          </p:cNvPr>
          <p:cNvSpPr txBox="1"/>
          <p:nvPr userDrawn="1"/>
        </p:nvSpPr>
        <p:spPr>
          <a:xfrm>
            <a:off x="2161076" y="4023313"/>
            <a:ext cx="4817948" cy="262272"/>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200" b="1" dirty="0">
                <a:latin typeface="Manrope Medium" pitchFamily="2" charset="0"/>
                <a:ea typeface="Anaheim"/>
                <a:cs typeface="Anaheim"/>
                <a:sym typeface="Anaheim"/>
              </a:rPr>
              <a:t>CREDITS</a:t>
            </a:r>
            <a:r>
              <a:rPr lang="en" sz="1200" dirty="0">
                <a:latin typeface="Manrope Medium" pitchFamily="2" charset="0"/>
                <a:ea typeface="Anaheim"/>
                <a:cs typeface="Anaheim"/>
                <a:sym typeface="Anaheim"/>
              </a:rPr>
              <a:t>: This presentation template was created by </a:t>
            </a:r>
            <a:r>
              <a:rPr lang="en" sz="1200" b="1" dirty="0">
                <a:uFill>
                  <a:noFill/>
                </a:uFill>
                <a:latin typeface="Manrope Medium" pitchFamily="2" charset="0"/>
                <a:ea typeface="Anaheim"/>
                <a:cs typeface="Anaheim"/>
                <a:sym typeface="Anaheim"/>
                <a:hlinkClick r:id="rId3">
                  <a:extLst>
                    <a:ext uri="{A12FA001-AC4F-418D-AE19-62706E023703}">
                      <ahyp:hlinkClr xmlns:ahyp="http://schemas.microsoft.com/office/drawing/2018/hyperlinkcolor" val="tx"/>
                    </a:ext>
                  </a:extLst>
                </a:hlinkClick>
              </a:rPr>
              <a:t>Slidesgo</a:t>
            </a:r>
            <a:r>
              <a:rPr lang="en" sz="1200" dirty="0">
                <a:latin typeface="Manrope Medium" pitchFamily="2" charset="0"/>
                <a:ea typeface="Anaheim"/>
                <a:cs typeface="Anaheim"/>
                <a:sym typeface="Anaheim"/>
              </a:rPr>
              <a:t>, including icons by </a:t>
            </a:r>
            <a:r>
              <a:rPr lang="en" sz="1200" b="1" dirty="0">
                <a:uFill>
                  <a:noFill/>
                </a:uFill>
                <a:latin typeface="Manrope Medium" pitchFamily="2" charset="0"/>
                <a:ea typeface="Anaheim"/>
                <a:cs typeface="Anaheim"/>
                <a:sym typeface="Anaheim"/>
                <a:hlinkClick r:id="rId4">
                  <a:extLst>
                    <a:ext uri="{A12FA001-AC4F-418D-AE19-62706E023703}">
                      <ahyp:hlinkClr xmlns:ahyp="http://schemas.microsoft.com/office/drawing/2018/hyperlinkcolor" val="tx"/>
                    </a:ext>
                  </a:extLst>
                </a:hlinkClick>
              </a:rPr>
              <a:t>Flaticon</a:t>
            </a:r>
            <a:r>
              <a:rPr lang="en" sz="1200" dirty="0">
                <a:latin typeface="Manrope Medium" pitchFamily="2" charset="0"/>
                <a:ea typeface="Anaheim"/>
                <a:cs typeface="Anaheim"/>
                <a:sym typeface="Anaheim"/>
              </a:rPr>
              <a:t>, infographics &amp; images by </a:t>
            </a:r>
            <a:r>
              <a:rPr lang="en" sz="1200" b="1" dirty="0">
                <a:uFill>
                  <a:noFill/>
                </a:uFill>
                <a:latin typeface="Manrope Medium" pitchFamily="2" charset="0"/>
                <a:ea typeface="Anaheim"/>
                <a:cs typeface="Anaheim"/>
                <a:sym typeface="Anaheim"/>
                <a:hlinkClick r:id="rId5">
                  <a:extLst>
                    <a:ext uri="{A12FA001-AC4F-418D-AE19-62706E023703}">
                      <ahyp:hlinkClr xmlns:ahyp="http://schemas.microsoft.com/office/drawing/2018/hyperlinkcolor" val="tx"/>
                    </a:ext>
                  </a:extLst>
                </a:hlinkClick>
              </a:rPr>
              <a:t>Freepik</a:t>
            </a:r>
            <a:endParaRPr sz="1200" b="1" dirty="0">
              <a:latin typeface="Manrope Medium" pitchFamily="2" charset="0"/>
              <a:ea typeface="Anaheim"/>
              <a:cs typeface="Anaheim"/>
              <a:sym typeface="Anaheim"/>
            </a:endParaRPr>
          </a:p>
        </p:txBody>
      </p:sp>
      <p:pic>
        <p:nvPicPr>
          <p:cNvPr id="12" name="Imagen 11" descr="Un dibujo de un animal&#10;&#10;Descripción generada automáticamente con confianza baja">
            <a:extLst>
              <a:ext uri="{FF2B5EF4-FFF2-40B4-BE49-F238E27FC236}">
                <a16:creationId xmlns:a16="http://schemas.microsoft.com/office/drawing/2014/main" id="{542B01F3-0EA0-206A-CAB2-A2D92090C2BA}"/>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1440" t="38296" r="54437" b="15040"/>
          <a:stretch/>
        </p:blipFill>
        <p:spPr>
          <a:xfrm rot="16200000">
            <a:off x="6260796" y="599457"/>
            <a:ext cx="3862170" cy="2297488"/>
          </a:xfrm>
          <a:prstGeom prst="rect">
            <a:avLst/>
          </a:prstGeom>
        </p:spPr>
      </p:pic>
      <p:pic>
        <p:nvPicPr>
          <p:cNvPr id="13" name="Imagen 12" descr="Dibujo de una persona&#10;&#10;Descripción generada automáticamente con confianza media">
            <a:extLst>
              <a:ext uri="{FF2B5EF4-FFF2-40B4-BE49-F238E27FC236}">
                <a16:creationId xmlns:a16="http://schemas.microsoft.com/office/drawing/2014/main" id="{F07EDE4A-D8BD-B3B5-38DF-0A7FFFA732BF}"/>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24657" t="9029" r="34047" b="28091"/>
          <a:stretch/>
        </p:blipFill>
        <p:spPr>
          <a:xfrm rot="16200000">
            <a:off x="7296355" y="-24866"/>
            <a:ext cx="2202289" cy="1886250"/>
          </a:xfrm>
          <a:prstGeom prst="rect">
            <a:avLst/>
          </a:prstGeom>
          <a:effectLst/>
        </p:spPr>
      </p:pic>
      <p:pic>
        <p:nvPicPr>
          <p:cNvPr id="20" name="Imagen 19" descr="Icono&#10;&#10;Descripción generada automáticamente">
            <a:extLst>
              <a:ext uri="{FF2B5EF4-FFF2-40B4-BE49-F238E27FC236}">
                <a16:creationId xmlns:a16="http://schemas.microsoft.com/office/drawing/2014/main" id="{E52E6F81-B33F-D487-1ED4-E4F1E3C02356}"/>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1741" t="25327" r="77816" b="24553"/>
          <a:stretch/>
        </p:blipFill>
        <p:spPr>
          <a:xfrm rot="16200000">
            <a:off x="7980309" y="-378887"/>
            <a:ext cx="1034193" cy="1426196"/>
          </a:xfrm>
          <a:prstGeom prst="rect">
            <a:avLst/>
          </a:prstGeom>
        </p:spPr>
      </p:pic>
    </p:spTree>
    <p:extLst>
      <p:ext uri="{BB962C8B-B14F-4D97-AF65-F5344CB8AC3E}">
        <p14:creationId xmlns:p14="http://schemas.microsoft.com/office/powerpoint/2010/main" val="32850192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6" dur="6000" fill="hold"/>
                                            <p:tgtEl>
                                              <p:spTgt spid="14"/>
                                            </p:tgtEl>
                                            <p:attrNameLst>
                                              <p:attrName>ppt_x</p:attrName>
                                              <p:attrName>ppt_y</p:attrName>
                                            </p:attrNameLst>
                                          </p:cBhvr>
                                          <p:rCtr x="-1094" y="1667"/>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4"/>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3.33333E-6 -4.81481E-6 L 0.0073 -0.01759 " pathEditMode="relative" rAng="0" ptsTypes="AA" p14:bounceEnd="5091">
                                          <p:cBhvr>
                                            <p:cTn id="10" dur="6750" fill="hold"/>
                                            <p:tgtEl>
                                              <p:spTgt spid="12"/>
                                            </p:tgtEl>
                                            <p:attrNameLst>
                                              <p:attrName>ppt_x</p:attrName>
                                              <p:attrName>ppt_y</p:attrName>
                                            </p:attrNameLst>
                                          </p:cBhvr>
                                          <p:rCtr x="365"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12"/>
                                            </p:tgtEl>
                                            <p:attrNameLst>
                                              <p:attrName>r</p:attrName>
                                            </p:attrNameLst>
                                          </p:cBhvr>
                                        </p:animRot>
                                      </p:childTnLst>
                                    </p:cTn>
                                  </p:par>
                                  <p:par>
                                    <p:cTn id="13"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14" dur="3500" fill="hold"/>
                                            <p:tgtEl>
                                              <p:spTgt spid="20"/>
                                            </p:tgtEl>
                                            <p:attrNameLst>
                                              <p:attrName>ppt_x</p:attrName>
                                              <p:attrName>ppt_y</p:attrName>
                                            </p:attrNameLst>
                                          </p:cBhvr>
                                          <p:rCtr x="590" y="-1111"/>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9750" fill="hold"/>
                                            <p:tgtEl>
                                              <p:spTgt spid="20"/>
                                            </p:tgtEl>
                                            <p:attrNameLst>
                                              <p:attrName>r</p:attrName>
                                            </p:attrNameLst>
                                          </p:cBhvr>
                                        </p:animRot>
                                      </p:childTnLst>
                                    </p:cTn>
                                  </p:par>
                                  <p:par>
                                    <p:cTn id="17" presetID="42" presetClass="path" presetSubtype="0" repeatCount="indefinite" accel="3636" autoRev="1" fill="hold" nodeType="withEffect" p14:presetBounceEnd="5091">
                                      <p:stCondLst>
                                        <p:cond delay="100"/>
                                      </p:stCondLst>
                                      <p:childTnLst>
                                        <p:animMotion origin="layout" path="M 8.33333E-7 0.00123 L 0.00851 -0.03241 " pathEditMode="relative" rAng="0" ptsTypes="AA" p14:bounceEnd="5091">
                                          <p:cBhvr>
                                            <p:cTn id="18" dur="3250" fill="hold"/>
                                            <p:tgtEl>
                                              <p:spTgt spid="13"/>
                                            </p:tgtEl>
                                            <p:attrNameLst>
                                              <p:attrName>ppt_x</p:attrName>
                                              <p:attrName>ppt_y</p:attrName>
                                            </p:attrNameLst>
                                          </p:cBhvr>
                                          <p:rCtr x="417" y="-1698"/>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8250" fill="hold"/>
                                            <p:tgtEl>
                                              <p:spTgt spid="13"/>
                                            </p:tgtEl>
                                            <p:attrNameLst>
                                              <p:attrName>r</p:attrName>
                                            </p:attrNameLst>
                                          </p:cBhvr>
                                        </p:animRot>
                                      </p:childTnLst>
                                    </p:cTn>
                                  </p:par>
                                  <p:par>
                                    <p:cTn id="21" presetID="10" presetClass="entr" presetSubtype="0" fill="hold" grpId="0" nodeType="withEffect">
                                      <p:stCondLst>
                                        <p:cond delay="200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2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6" dur="6000" fill="hold"/>
                                            <p:tgtEl>
                                              <p:spTgt spid="14"/>
                                            </p:tgtEl>
                                            <p:attrNameLst>
                                              <p:attrName>ppt_x</p:attrName>
                                              <p:attrName>ppt_y</p:attrName>
                                            </p:attrNameLst>
                                          </p:cBhvr>
                                          <p:rCtr x="-1094" y="1667"/>
                                        </p:animMotion>
                                      </p:childTnLst>
                                    </p:cTn>
                                  </p:par>
                                  <p:par>
                                    <p:cTn id="7" presetID="8" presetClass="emph" presetSubtype="0" repeatCount="indefinite" accel="2500" autoRev="1" fill="hold" nodeType="withEffect">
                                      <p:stCondLst>
                                        <p:cond delay="0"/>
                                      </p:stCondLst>
                                      <p:childTnLst>
                                        <p:animRot by="300000">
                                          <p:cBhvr>
                                            <p:cTn id="8" dur="3500" fill="hold"/>
                                            <p:tgtEl>
                                              <p:spTgt spid="14"/>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3.33333E-6 -4.81481E-6 L 0.0073 -0.01759 " pathEditMode="relative" rAng="0" ptsTypes="AA">
                                          <p:cBhvr>
                                            <p:cTn id="10" dur="6750" fill="hold"/>
                                            <p:tgtEl>
                                              <p:spTgt spid="12"/>
                                            </p:tgtEl>
                                            <p:attrNameLst>
                                              <p:attrName>ppt_x</p:attrName>
                                              <p:attrName>ppt_y</p:attrName>
                                            </p:attrNameLst>
                                          </p:cBhvr>
                                          <p:rCtr x="365"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12"/>
                                            </p:tgtEl>
                                            <p:attrNameLst>
                                              <p:attrName>r</p:attrName>
                                            </p:attrNameLst>
                                          </p:cBhvr>
                                        </p:animRot>
                                      </p:childTnLst>
                                    </p:cTn>
                                  </p:par>
                                  <p:par>
                                    <p:cTn id="13"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14" dur="3500" fill="hold"/>
                                            <p:tgtEl>
                                              <p:spTgt spid="20"/>
                                            </p:tgtEl>
                                            <p:attrNameLst>
                                              <p:attrName>ppt_x</p:attrName>
                                              <p:attrName>ppt_y</p:attrName>
                                            </p:attrNameLst>
                                          </p:cBhvr>
                                          <p:rCtr x="590" y="-1111"/>
                                        </p:animMotion>
                                      </p:childTnLst>
                                    </p:cTn>
                                  </p:par>
                                  <p:par>
                                    <p:cTn id="15" presetID="8" presetClass="emph" presetSubtype="0" repeatCount="indefinite" accel="2500" autoRev="1" fill="hold" nodeType="withEffect">
                                      <p:stCondLst>
                                        <p:cond delay="0"/>
                                      </p:stCondLst>
                                      <p:childTnLst>
                                        <p:animRot by="300000">
                                          <p:cBhvr>
                                            <p:cTn id="16" dur="9750" fill="hold"/>
                                            <p:tgtEl>
                                              <p:spTgt spid="20"/>
                                            </p:tgtEl>
                                            <p:attrNameLst>
                                              <p:attrName>r</p:attrName>
                                            </p:attrNameLst>
                                          </p:cBhvr>
                                        </p:animRot>
                                      </p:childTnLst>
                                    </p:cTn>
                                  </p:par>
                                  <p:par>
                                    <p:cTn id="17" presetID="42" presetClass="path" presetSubtype="0" repeatCount="indefinite" accel="3636" autoRev="1" fill="hold" nodeType="withEffect">
                                      <p:stCondLst>
                                        <p:cond delay="100"/>
                                      </p:stCondLst>
                                      <p:childTnLst>
                                        <p:animMotion origin="layout" path="M 8.33333E-7 0.00123 L 0.00851 -0.03241 " pathEditMode="relative" rAng="0" ptsTypes="AA">
                                          <p:cBhvr>
                                            <p:cTn id="18" dur="3250" fill="hold"/>
                                            <p:tgtEl>
                                              <p:spTgt spid="13"/>
                                            </p:tgtEl>
                                            <p:attrNameLst>
                                              <p:attrName>ppt_x</p:attrName>
                                              <p:attrName>ppt_y</p:attrName>
                                            </p:attrNameLst>
                                          </p:cBhvr>
                                          <p:rCtr x="417" y="-1698"/>
                                        </p:animMotion>
                                      </p:childTnLst>
                                    </p:cTn>
                                  </p:par>
                                  <p:par>
                                    <p:cTn id="19" presetID="8" presetClass="emph" presetSubtype="0" repeatCount="indefinite" accel="2500" autoRev="1" fill="hold" nodeType="withEffect">
                                      <p:stCondLst>
                                        <p:cond delay="0"/>
                                      </p:stCondLst>
                                      <p:childTnLst>
                                        <p:animRot by="300000">
                                          <p:cBhvr>
                                            <p:cTn id="20" dur="8250" fill="hold"/>
                                            <p:tgtEl>
                                              <p:spTgt spid="13"/>
                                            </p:tgtEl>
                                            <p:attrNameLst>
                                              <p:attrName>r</p:attrName>
                                            </p:attrNameLst>
                                          </p:cBhvr>
                                        </p:animRot>
                                      </p:childTnLst>
                                    </p:cTn>
                                  </p:par>
                                  <p:par>
                                    <p:cTn id="21" presetID="10" presetClass="entr" presetSubtype="0" fill="hold" grpId="0" nodeType="withEffect">
                                      <p:stCondLst>
                                        <p:cond delay="200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2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5001A8A-891E-D2AE-FE4D-AB857A222EB5}"/>
              </a:ext>
            </a:extLst>
          </p:cNvPr>
          <p:cNvSpPr>
            <a:spLocks noGrp="1"/>
          </p:cNvSpPr>
          <p:nvPr>
            <p:ph type="ctrTitle" hasCustomPrompt="1"/>
          </p:nvPr>
        </p:nvSpPr>
        <p:spPr>
          <a:xfrm>
            <a:off x="2776078" y="1741336"/>
            <a:ext cx="3591845" cy="2325085"/>
          </a:xfrm>
        </p:spPr>
        <p:txBody>
          <a:bodyPr anchor="b">
            <a:noAutofit/>
          </a:bodyPr>
          <a:lstStyle>
            <a:lvl1pPr algn="ctr">
              <a:lnSpc>
                <a:spcPct val="80000"/>
              </a:lnSpc>
              <a:defRPr sz="9000">
                <a:latin typeface="Staatliches" pitchFamily="2" charset="0"/>
              </a:defRPr>
            </a:lvl1pPr>
          </a:lstStyle>
          <a:p>
            <a:r>
              <a:rPr lang="en-US" dirty="0"/>
              <a:t>Click to edit Master title style</a:t>
            </a:r>
          </a:p>
        </p:txBody>
      </p:sp>
      <p:sp>
        <p:nvSpPr>
          <p:cNvPr id="11" name="Subtitle 2">
            <a:extLst>
              <a:ext uri="{FF2B5EF4-FFF2-40B4-BE49-F238E27FC236}">
                <a16:creationId xmlns:a16="http://schemas.microsoft.com/office/drawing/2014/main" id="{87D85608-CD86-DB54-886E-5B0C1DCC94D2}"/>
              </a:ext>
            </a:extLst>
          </p:cNvPr>
          <p:cNvSpPr>
            <a:spLocks noGrp="1"/>
          </p:cNvSpPr>
          <p:nvPr>
            <p:ph type="subTitle" idx="1" hasCustomPrompt="1"/>
          </p:nvPr>
        </p:nvSpPr>
        <p:spPr>
          <a:xfrm>
            <a:off x="3335468" y="3942677"/>
            <a:ext cx="2473065" cy="529090"/>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hasCustomPrompt="1"/>
          </p:nvPr>
        </p:nvSpPr>
        <p:spPr>
          <a:xfrm>
            <a:off x="3016973" y="916611"/>
            <a:ext cx="3110054" cy="615714"/>
          </a:xfrm>
        </p:spPr>
        <p:txBody>
          <a:bodyPr anchor="ctr">
            <a:noAutofit/>
          </a:bodyPr>
          <a:lstStyle>
            <a:lvl1pPr marL="0" indent="0" algn="ctr">
              <a:buNone/>
              <a:defRPr sz="50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body">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1268819" y="2169042"/>
            <a:ext cx="6606362" cy="2422008"/>
          </a:xfrm>
        </p:spPr>
        <p:txBody>
          <a:bodyPr>
            <a:noAutofit/>
          </a:bodyPr>
          <a:lstStyle>
            <a:lvl1pPr marL="0" indent="0">
              <a:buNone/>
              <a:defRPr sz="12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5" name="Title 1">
            <a:extLst>
              <a:ext uri="{FF2B5EF4-FFF2-40B4-BE49-F238E27FC236}">
                <a16:creationId xmlns:a16="http://schemas.microsoft.com/office/drawing/2014/main" id="{3AB21134-96A1-CABC-DEB1-978023910167}"/>
              </a:ext>
            </a:extLst>
          </p:cNvPr>
          <p:cNvSpPr>
            <a:spLocks noGrp="1"/>
          </p:cNvSpPr>
          <p:nvPr>
            <p:ph type="ctrTitle" hasCustomPrompt="1"/>
          </p:nvPr>
        </p:nvSpPr>
        <p:spPr>
          <a:xfrm>
            <a:off x="2516372" y="552452"/>
            <a:ext cx="411125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Tree>
    <p:extLst>
      <p:ext uri="{BB962C8B-B14F-4D97-AF65-F5344CB8AC3E}">
        <p14:creationId xmlns:p14="http://schemas.microsoft.com/office/powerpoint/2010/main" val="2226595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21" name="Imagen 20" descr="Icono&#10;&#10;Descripción generada automáticamente">
            <a:extLst>
              <a:ext uri="{FF2B5EF4-FFF2-40B4-BE49-F238E27FC236}">
                <a16:creationId xmlns:a16="http://schemas.microsoft.com/office/drawing/2014/main" id="{3C7939A1-0E92-74B6-5DFE-69AB56B1719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7645" t="24064" r="2121" b="27803"/>
          <a:stretch/>
        </p:blipFill>
        <p:spPr>
          <a:xfrm flipH="1" flipV="1">
            <a:off x="7475359" y="-228601"/>
            <a:ext cx="1851519" cy="1657995"/>
          </a:xfrm>
          <a:prstGeom prst="rect">
            <a:avLst/>
          </a:prstGeom>
        </p:spPr>
      </p:pic>
      <p:pic>
        <p:nvPicPr>
          <p:cNvPr id="2" name="Imagen 1" descr="Forma&#10;&#10;Descripción generada automáticamente">
            <a:extLst>
              <a:ext uri="{FF2B5EF4-FFF2-40B4-BE49-F238E27FC236}">
                <a16:creationId xmlns:a16="http://schemas.microsoft.com/office/drawing/2014/main" id="{48A88EED-AAAA-00FF-48A0-D45831195A1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6337" t="11190" r="6996" b="12346"/>
          <a:stretch/>
        </p:blipFill>
        <p:spPr>
          <a:xfrm flipH="1">
            <a:off x="-913013" y="679493"/>
            <a:ext cx="2286955" cy="1134961"/>
          </a:xfrm>
          <a:prstGeom prst="rect">
            <a:avLst/>
          </a:prstGeom>
        </p:spPr>
      </p:pic>
      <p:pic>
        <p:nvPicPr>
          <p:cNvPr id="5" name="Imagen 4" descr="Patrón de fondo&#10;&#10;Descripción generada automáticamente con confianza baja">
            <a:extLst>
              <a:ext uri="{FF2B5EF4-FFF2-40B4-BE49-F238E27FC236}">
                <a16:creationId xmlns:a16="http://schemas.microsoft.com/office/drawing/2014/main" id="{A5FB7142-D816-1946-DC3C-197B447D1A3A}"/>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9407" t="37085" r="2754" b="15750"/>
          <a:stretch/>
        </p:blipFill>
        <p:spPr>
          <a:xfrm flipH="1" flipV="1">
            <a:off x="8416774" y="-91441"/>
            <a:ext cx="910105" cy="867295"/>
          </a:xfrm>
          <a:prstGeom prst="rect">
            <a:avLst/>
          </a:prstGeom>
        </p:spPr>
      </p:pic>
      <p:pic>
        <p:nvPicPr>
          <p:cNvPr id="7" name="Imagen 6" descr="Icono&#10;&#10;Descripción generada automáticamente">
            <a:extLst>
              <a:ext uri="{FF2B5EF4-FFF2-40B4-BE49-F238E27FC236}">
                <a16:creationId xmlns:a16="http://schemas.microsoft.com/office/drawing/2014/main" id="{AE5A8C9C-274D-AFF7-7E9F-EC21A56F258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7231" t="26660" r="-1628" b="28084"/>
          <a:stretch/>
        </p:blipFill>
        <p:spPr>
          <a:xfrm>
            <a:off x="-265176" y="4334468"/>
            <a:ext cx="2031631" cy="950763"/>
          </a:xfrm>
          <a:prstGeom prst="rect">
            <a:avLst/>
          </a:prstGeom>
        </p:spPr>
      </p:pic>
      <p:sp>
        <p:nvSpPr>
          <p:cNvPr id="16" name="Title 1">
            <a:extLst>
              <a:ext uri="{FF2B5EF4-FFF2-40B4-BE49-F238E27FC236}">
                <a16:creationId xmlns:a16="http://schemas.microsoft.com/office/drawing/2014/main" id="{5BD6EBA5-A69D-AA95-B0EF-CB2A280E091E}"/>
              </a:ext>
            </a:extLst>
          </p:cNvPr>
          <p:cNvSpPr>
            <a:spLocks noGrp="1"/>
          </p:cNvSpPr>
          <p:nvPr userDrawn="1">
            <p:ph type="ctrTitle" hasCustomPrompt="1"/>
          </p:nvPr>
        </p:nvSpPr>
        <p:spPr>
          <a:xfrm>
            <a:off x="2736273" y="552452"/>
            <a:ext cx="3671454"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7" name="Text Placeholder 2">
            <a:extLst>
              <a:ext uri="{FF2B5EF4-FFF2-40B4-BE49-F238E27FC236}">
                <a16:creationId xmlns:a16="http://schemas.microsoft.com/office/drawing/2014/main" id="{8FDD306B-4B15-65F7-AA39-8D3BC6EA0A8E}"/>
              </a:ext>
            </a:extLst>
          </p:cNvPr>
          <p:cNvSpPr>
            <a:spLocks noGrp="1"/>
          </p:cNvSpPr>
          <p:nvPr userDrawn="1">
            <p:ph type="body" idx="24" hasCustomPrompt="1"/>
          </p:nvPr>
        </p:nvSpPr>
        <p:spPr>
          <a:xfrm>
            <a:off x="1547842" y="3508882"/>
            <a:ext cx="2690611"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E2643C61-59B4-A58F-A228-D9F7D6EB82E9}"/>
              </a:ext>
            </a:extLst>
          </p:cNvPr>
          <p:cNvSpPr>
            <a:spLocks noGrp="1"/>
          </p:cNvSpPr>
          <p:nvPr userDrawn="1">
            <p:ph type="body" idx="26" hasCustomPrompt="1"/>
          </p:nvPr>
        </p:nvSpPr>
        <p:spPr>
          <a:xfrm>
            <a:off x="1547842" y="3162296"/>
            <a:ext cx="2690611"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593377C4-7D1C-7B6A-FAC4-B70137765F5B}"/>
              </a:ext>
            </a:extLst>
          </p:cNvPr>
          <p:cNvSpPr>
            <a:spLocks noGrp="1"/>
          </p:cNvSpPr>
          <p:nvPr userDrawn="1">
            <p:ph type="body" idx="27" hasCustomPrompt="1"/>
          </p:nvPr>
        </p:nvSpPr>
        <p:spPr>
          <a:xfrm>
            <a:off x="4887825" y="3508882"/>
            <a:ext cx="2690611"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8E4FCE2E-88A9-25FA-BAD7-80A6B75AD5DF}"/>
              </a:ext>
            </a:extLst>
          </p:cNvPr>
          <p:cNvSpPr>
            <a:spLocks noGrp="1"/>
          </p:cNvSpPr>
          <p:nvPr userDrawn="1">
            <p:ph type="body" idx="29" hasCustomPrompt="1"/>
          </p:nvPr>
        </p:nvSpPr>
        <p:spPr>
          <a:xfrm>
            <a:off x="4887825" y="3162296"/>
            <a:ext cx="2690611"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3.61111E-6 -3.95062E-6 L 0.07136 0.00062 " pathEditMode="relative" rAng="0" ptsTypes="AA">
                                          <p:cBhvr>
                                            <p:cTn id="6" dur="5500" fill="hold"/>
                                            <p:tgtEl>
                                              <p:spTgt spid="2"/>
                                            </p:tgtEl>
                                            <p:attrNameLst>
                                              <p:attrName>ppt_x</p:attrName>
                                              <p:attrName>ppt_y</p:attrName>
                                            </p:attrNameLst>
                                          </p:cBhvr>
                                          <p:rCtr x="3559" y="31"/>
                                        </p:animMotion>
                                      </p:childTnLst>
                                    </p:cTn>
                                  </p:par>
                                  <p:par>
                                    <p:cTn id="7" presetID="42" presetClass="path" presetSubtype="0" repeatCount="indefinite" accel="9000" decel="8000" autoRev="1" fill="hold" nodeType="withEffect">
                                      <p:stCondLst>
                                        <p:cond delay="100"/>
                                      </p:stCondLst>
                                      <p:childTnLst>
                                        <p:animMotion origin="layout" path="M 1.11111E-6 1.97531E-6 L 0.00677 -0.0179 " pathEditMode="relative" rAng="0" ptsTypes="AA">
                                          <p:cBhvr>
                                            <p:cTn id="8" dur="2750" fill="hold"/>
                                            <p:tgtEl>
                                              <p:spTgt spid="5"/>
                                            </p:tgtEl>
                                            <p:attrNameLst>
                                              <p:attrName>ppt_x</p:attrName>
                                              <p:attrName>ppt_y</p:attrName>
                                            </p:attrNameLst>
                                          </p:cBhvr>
                                          <p:rCtr x="330" y="-895"/>
                                        </p:animMotion>
                                      </p:childTnLst>
                                    </p:cTn>
                                  </p:par>
                                  <p:par>
                                    <p:cTn id="9" presetID="8" presetClass="emph" presetSubtype="0" repeatCount="indefinite" accel="2500" autoRev="1" fill="hold" nodeType="withEffect" p14:presetBounceEnd="3500">
                                      <p:stCondLst>
                                        <p:cond delay="0"/>
                                      </p:stCondLst>
                                      <p:childTnLst>
                                        <p:animRot by="300000" p14:bounceEnd="3500">
                                          <p:cBhvr>
                                            <p:cTn id="10" dur="6750" fill="hold"/>
                                            <p:tgtEl>
                                              <p:spTgt spid="5"/>
                                            </p:tgtEl>
                                            <p:attrNameLst>
                                              <p:attrName>r</p:attrName>
                                            </p:attrNameLst>
                                          </p:cBhvr>
                                        </p:animRot>
                                      </p:childTnLst>
                                    </p:cTn>
                                  </p:par>
                                  <p:par>
                                    <p:cTn id="11" presetID="42" presetClass="path" presetSubtype="0" repeatCount="indefinite" accel="3636" decel="4000" autoRev="1" fill="hold" nodeType="withEffect">
                                      <p:stCondLst>
                                        <p:cond delay="100"/>
                                      </p:stCondLst>
                                      <p:childTnLst>
                                        <p:animMotion origin="layout" path="M 0 3.33333E-6 L 0.00538 -0.0105 " pathEditMode="relative" rAng="0" ptsTypes="AA">
                                          <p:cBhvr>
                                            <p:cTn id="12" dur="4500" fill="hold"/>
                                            <p:tgtEl>
                                              <p:spTgt spid="21"/>
                                            </p:tgtEl>
                                            <p:attrNameLst>
                                              <p:attrName>ppt_x</p:attrName>
                                              <p:attrName>ppt_y</p:attrName>
                                            </p:attrNameLst>
                                          </p:cBhvr>
                                          <p:rCtr x="260" y="-525"/>
                                        </p:animMotion>
                                      </p:childTnLst>
                                    </p:cTn>
                                  </p:par>
                                  <p:par>
                                    <p:cTn id="13" presetID="8" presetClass="emph" presetSubtype="0" repeatCount="indefinite" accel="2500" autoRev="1" fill="hold" nodeType="withEffect" p14:presetBounceEnd="3500">
                                      <p:stCondLst>
                                        <p:cond delay="0"/>
                                      </p:stCondLst>
                                      <p:childTnLst>
                                        <p:animRot by="300000" p14:bounceEnd="3500">
                                          <p:cBhvr>
                                            <p:cTn id="14" dur="3500" fill="hold"/>
                                            <p:tgtEl>
                                              <p:spTgt spid="21"/>
                                            </p:tgtEl>
                                            <p:attrNameLst>
                                              <p:attrName>r</p:attrName>
                                            </p:attrNameLst>
                                          </p:cBhvr>
                                        </p:animRot>
                                      </p:childTnLst>
                                    </p:cTn>
                                  </p:par>
                                  <p:par>
                                    <p:cTn id="15" presetID="42" presetClass="path" presetSubtype="0" repeatCount="indefinite" accel="3636" autoRev="1" fill="hold" nodeType="withEffect" p14:presetBounceEnd="5091">
                                      <p:stCondLst>
                                        <p:cond delay="100"/>
                                      </p:stCondLst>
                                      <p:childTnLst>
                                        <p:animMotion origin="layout" path="M -0.01545 0.01203 L 1.94444E-6 3.45679E-6 " pathEditMode="relative" rAng="0" ptsTypes="AA" p14:bounceEnd="5091">
                                          <p:cBhvr>
                                            <p:cTn id="16" dur="3250" fill="hold"/>
                                            <p:tgtEl>
                                              <p:spTgt spid="7"/>
                                            </p:tgtEl>
                                            <p:attrNameLst>
                                              <p:attrName>ppt_x</p:attrName>
                                              <p:attrName>ppt_y</p:attrName>
                                            </p:attrNameLst>
                                          </p:cBhvr>
                                          <p:rCtr x="764" y="-617"/>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825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3.61111E-6 -3.95062E-6 L 0.07136 0.00062 " pathEditMode="relative" rAng="0" ptsTypes="AA">
                                          <p:cBhvr>
                                            <p:cTn id="6" dur="5500" fill="hold"/>
                                            <p:tgtEl>
                                              <p:spTgt spid="2"/>
                                            </p:tgtEl>
                                            <p:attrNameLst>
                                              <p:attrName>ppt_x</p:attrName>
                                              <p:attrName>ppt_y</p:attrName>
                                            </p:attrNameLst>
                                          </p:cBhvr>
                                          <p:rCtr x="3559" y="31"/>
                                        </p:animMotion>
                                      </p:childTnLst>
                                    </p:cTn>
                                  </p:par>
                                  <p:par>
                                    <p:cTn id="7" presetID="42" presetClass="path" presetSubtype="0" repeatCount="indefinite" accel="9000" decel="8000" autoRev="1" fill="hold" nodeType="withEffect">
                                      <p:stCondLst>
                                        <p:cond delay="100"/>
                                      </p:stCondLst>
                                      <p:childTnLst>
                                        <p:animMotion origin="layout" path="M 1.11111E-6 1.97531E-6 L 0.00677 -0.0179 " pathEditMode="relative" rAng="0" ptsTypes="AA">
                                          <p:cBhvr>
                                            <p:cTn id="8" dur="2750" fill="hold"/>
                                            <p:tgtEl>
                                              <p:spTgt spid="5"/>
                                            </p:tgtEl>
                                            <p:attrNameLst>
                                              <p:attrName>ppt_x</p:attrName>
                                              <p:attrName>ppt_y</p:attrName>
                                            </p:attrNameLst>
                                          </p:cBhvr>
                                          <p:rCtr x="330" y="-895"/>
                                        </p:animMotion>
                                      </p:childTnLst>
                                    </p:cTn>
                                  </p:par>
                                  <p:par>
                                    <p:cTn id="9" presetID="8" presetClass="emph" presetSubtype="0" repeatCount="indefinite" accel="2500" autoRev="1" fill="hold" nodeType="withEffect">
                                      <p:stCondLst>
                                        <p:cond delay="0"/>
                                      </p:stCondLst>
                                      <p:childTnLst>
                                        <p:animRot by="300000">
                                          <p:cBhvr>
                                            <p:cTn id="10" dur="6750" fill="hold"/>
                                            <p:tgtEl>
                                              <p:spTgt spid="5"/>
                                            </p:tgtEl>
                                            <p:attrNameLst>
                                              <p:attrName>r</p:attrName>
                                            </p:attrNameLst>
                                          </p:cBhvr>
                                        </p:animRot>
                                      </p:childTnLst>
                                    </p:cTn>
                                  </p:par>
                                  <p:par>
                                    <p:cTn id="11" presetID="42" presetClass="path" presetSubtype="0" repeatCount="indefinite" accel="3636" decel="4000" autoRev="1" fill="hold" nodeType="withEffect">
                                      <p:stCondLst>
                                        <p:cond delay="100"/>
                                      </p:stCondLst>
                                      <p:childTnLst>
                                        <p:animMotion origin="layout" path="M 0 3.33333E-6 L 0.00538 -0.0105 " pathEditMode="relative" rAng="0" ptsTypes="AA">
                                          <p:cBhvr>
                                            <p:cTn id="12" dur="4500" fill="hold"/>
                                            <p:tgtEl>
                                              <p:spTgt spid="21"/>
                                            </p:tgtEl>
                                            <p:attrNameLst>
                                              <p:attrName>ppt_x</p:attrName>
                                              <p:attrName>ppt_y</p:attrName>
                                            </p:attrNameLst>
                                          </p:cBhvr>
                                          <p:rCtr x="260" y="-525"/>
                                        </p:animMotion>
                                      </p:childTnLst>
                                    </p:cTn>
                                  </p:par>
                                  <p:par>
                                    <p:cTn id="13" presetID="8" presetClass="emph" presetSubtype="0" repeatCount="indefinite" accel="2500" autoRev="1" fill="hold" nodeType="withEffect">
                                      <p:stCondLst>
                                        <p:cond delay="0"/>
                                      </p:stCondLst>
                                      <p:childTnLst>
                                        <p:animRot by="300000">
                                          <p:cBhvr>
                                            <p:cTn id="14" dur="3500" fill="hold"/>
                                            <p:tgtEl>
                                              <p:spTgt spid="21"/>
                                            </p:tgtEl>
                                            <p:attrNameLst>
                                              <p:attrName>r</p:attrName>
                                            </p:attrNameLst>
                                          </p:cBhvr>
                                        </p:animRot>
                                      </p:childTnLst>
                                    </p:cTn>
                                  </p:par>
                                  <p:par>
                                    <p:cTn id="15" presetID="42" presetClass="path" presetSubtype="0" repeatCount="indefinite" accel="3636" autoRev="1" fill="hold" nodeType="withEffect">
                                      <p:stCondLst>
                                        <p:cond delay="100"/>
                                      </p:stCondLst>
                                      <p:childTnLst>
                                        <p:animMotion origin="layout" path="M -0.01545 0.01203 L 1.94444E-6 3.45679E-6 " pathEditMode="relative" rAng="0" ptsTypes="AA">
                                          <p:cBhvr>
                                            <p:cTn id="16" dur="3250" fill="hold"/>
                                            <p:tgtEl>
                                              <p:spTgt spid="7"/>
                                            </p:tgtEl>
                                            <p:attrNameLst>
                                              <p:attrName>ppt_x</p:attrName>
                                              <p:attrName>ppt_y</p:attrName>
                                            </p:attrNameLst>
                                          </p:cBhvr>
                                          <p:rCtr x="764" y="-617"/>
                                        </p:animMotion>
                                      </p:childTnLst>
                                    </p:cTn>
                                  </p:par>
                                  <p:par>
                                    <p:cTn id="17" presetID="8" presetClass="emph" presetSubtype="0" repeatCount="indefinite" accel="2500" autoRev="1" fill="hold" nodeType="withEffect">
                                      <p:stCondLst>
                                        <p:cond delay="0"/>
                                      </p:stCondLst>
                                      <p:childTnLst>
                                        <p:animRot by="300000">
                                          <p:cBhvr>
                                            <p:cTn id="18" dur="825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959601-4BE1-E5E5-A7F9-E129DDA7AEF8}"/>
              </a:ext>
            </a:extLst>
          </p:cNvPr>
          <p:cNvSpPr>
            <a:spLocks noGrp="1"/>
          </p:cNvSpPr>
          <p:nvPr>
            <p:ph type="ctrTitle" hasCustomPrompt="1"/>
          </p:nvPr>
        </p:nvSpPr>
        <p:spPr>
          <a:xfrm>
            <a:off x="2721685" y="552451"/>
            <a:ext cx="3700630"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One column text">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68F7DF3-02F3-41BF-A060-159BA21B5D03}"/>
              </a:ext>
            </a:extLst>
          </p:cNvPr>
          <p:cNvSpPr>
            <a:spLocks noGrp="1"/>
          </p:cNvSpPr>
          <p:nvPr>
            <p:ph sz="half" idx="2" hasCustomPrompt="1"/>
          </p:nvPr>
        </p:nvSpPr>
        <p:spPr>
          <a:xfrm>
            <a:off x="723900" y="2086672"/>
            <a:ext cx="4224183" cy="2270177"/>
          </a:xfrm>
        </p:spPr>
        <p:txBody>
          <a:bodyPr>
            <a:noAutofit/>
          </a:bodyPr>
          <a:lstStyle>
            <a:lvl1pPr marL="0" indent="0">
              <a:buNone/>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1">
            <a:extLst>
              <a:ext uri="{FF2B5EF4-FFF2-40B4-BE49-F238E27FC236}">
                <a16:creationId xmlns:a16="http://schemas.microsoft.com/office/drawing/2014/main" id="{096EF09D-EFA4-B663-E5F4-CF64F187C1A2}"/>
              </a:ext>
            </a:extLst>
          </p:cNvPr>
          <p:cNvSpPr>
            <a:spLocks noGrp="1"/>
          </p:cNvSpPr>
          <p:nvPr>
            <p:ph type="ctrTitle" hasCustomPrompt="1"/>
          </p:nvPr>
        </p:nvSpPr>
        <p:spPr>
          <a:xfrm>
            <a:off x="723899" y="552451"/>
            <a:ext cx="4224183" cy="1158014"/>
          </a:xfrm>
        </p:spPr>
        <p:txBody>
          <a:bodyPr anchor="t">
            <a:noAutofit/>
          </a:bodyPr>
          <a:lstStyle>
            <a:lvl1pPr algn="l">
              <a:lnSpc>
                <a:spcPct val="80000"/>
              </a:lnSpc>
              <a:defRPr sz="5400" b="1">
                <a:latin typeface="Staatliches" pitchFamily="2" charset="0"/>
              </a:defRPr>
            </a:lvl1pPr>
          </a:lstStyle>
          <a:p>
            <a:r>
              <a:rPr lang="en-US" dirty="0"/>
              <a:t>Click to edit Master title style</a:t>
            </a:r>
          </a:p>
        </p:txBody>
      </p:sp>
      <p:sp>
        <p:nvSpPr>
          <p:cNvPr id="3" name="Marcador de posición de imagen 2">
            <a:extLst>
              <a:ext uri="{FF2B5EF4-FFF2-40B4-BE49-F238E27FC236}">
                <a16:creationId xmlns:a16="http://schemas.microsoft.com/office/drawing/2014/main" id="{E9E8F6C4-D890-F98C-8754-CB0360F01D6D}"/>
              </a:ext>
            </a:extLst>
          </p:cNvPr>
          <p:cNvSpPr>
            <a:spLocks noGrp="1"/>
          </p:cNvSpPr>
          <p:nvPr>
            <p:ph type="pic" sz="quarter" idx="10"/>
          </p:nvPr>
        </p:nvSpPr>
        <p:spPr>
          <a:xfrm>
            <a:off x="5517376" y="2072069"/>
            <a:ext cx="1768556" cy="1753044"/>
          </a:xfrm>
          <a:prstGeom prst="ellipse">
            <a:avLst/>
          </a:prstGeom>
        </p:spPr>
        <p:txBody>
          <a:bodyPr/>
          <a:lstStyle/>
          <a:p>
            <a:endParaRPr lang="es-ES" dirty="0"/>
          </a:p>
        </p:txBody>
      </p:sp>
    </p:spTree>
    <p:extLst>
      <p:ext uri="{BB962C8B-B14F-4D97-AF65-F5344CB8AC3E}">
        <p14:creationId xmlns:p14="http://schemas.microsoft.com/office/powerpoint/2010/main" val="1907460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point">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1604782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nd description">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13" name="Imagen 12" descr="Forma&#10;&#10;Descripción generada automáticamente">
            <a:extLst>
              <a:ext uri="{FF2B5EF4-FFF2-40B4-BE49-F238E27FC236}">
                <a16:creationId xmlns:a16="http://schemas.microsoft.com/office/drawing/2014/main" id="{175104E1-FF75-F03A-4E72-E4AD26F7E20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337" t="11190" r="6761" b="12346"/>
          <a:stretch/>
        </p:blipFill>
        <p:spPr>
          <a:xfrm rot="10800000" flipH="1" flipV="1">
            <a:off x="7454375" y="423185"/>
            <a:ext cx="2293129" cy="1134961"/>
          </a:xfrm>
          <a:prstGeom prst="rect">
            <a:avLst/>
          </a:prstGeom>
        </p:spPr>
      </p:pic>
      <p:pic>
        <p:nvPicPr>
          <p:cNvPr id="10" name="Imagen 9" descr="Un dibujo de un animal&#10;&#10;Descripción generada automáticamente con confianza baja">
            <a:extLst>
              <a:ext uri="{FF2B5EF4-FFF2-40B4-BE49-F238E27FC236}">
                <a16:creationId xmlns:a16="http://schemas.microsoft.com/office/drawing/2014/main" id="{F6B481E3-3B9D-3FF3-6616-2306490D9BF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991" t="15216" r="41135" b="20031"/>
          <a:stretch/>
        </p:blipFill>
        <p:spPr>
          <a:xfrm rot="10800000" flipH="1" flipV="1">
            <a:off x="4315968" y="2124636"/>
            <a:ext cx="5065776" cy="3188028"/>
          </a:xfrm>
          <a:prstGeom prst="rect">
            <a:avLst/>
          </a:prstGeom>
        </p:spPr>
      </p:pic>
      <p:sp>
        <p:nvSpPr>
          <p:cNvPr id="6" name="Text Placeholder 3">
            <a:extLst>
              <a:ext uri="{FF2B5EF4-FFF2-40B4-BE49-F238E27FC236}">
                <a16:creationId xmlns:a16="http://schemas.microsoft.com/office/drawing/2014/main" id="{A9051F0E-F8D2-B290-5ECB-737621E7077B}"/>
              </a:ext>
            </a:extLst>
          </p:cNvPr>
          <p:cNvSpPr>
            <a:spLocks noGrp="1"/>
          </p:cNvSpPr>
          <p:nvPr>
            <p:ph type="body" sz="half" idx="2" hasCustomPrompt="1"/>
          </p:nvPr>
        </p:nvSpPr>
        <p:spPr>
          <a:xfrm>
            <a:off x="723901" y="3556751"/>
            <a:ext cx="2919632" cy="845128"/>
          </a:xfrm>
        </p:spPr>
        <p:txBody>
          <a:bodyPr>
            <a:no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8" name="Title 1">
            <a:extLst>
              <a:ext uri="{FF2B5EF4-FFF2-40B4-BE49-F238E27FC236}">
                <a16:creationId xmlns:a16="http://schemas.microsoft.com/office/drawing/2014/main" id="{47BEFE41-2B4A-7DEB-7A96-96946891311F}"/>
              </a:ext>
            </a:extLst>
          </p:cNvPr>
          <p:cNvSpPr>
            <a:spLocks noGrp="1"/>
          </p:cNvSpPr>
          <p:nvPr>
            <p:ph type="ctrTitle" hasCustomPrompt="1"/>
          </p:nvPr>
        </p:nvSpPr>
        <p:spPr>
          <a:xfrm>
            <a:off x="723899" y="800978"/>
            <a:ext cx="3429887" cy="2734785"/>
          </a:xfrm>
        </p:spPr>
        <p:txBody>
          <a:bodyPr anchor="b">
            <a:noAutofit/>
          </a:bodyPr>
          <a:lstStyle>
            <a:lvl1pPr algn="l">
              <a:lnSpc>
                <a:spcPct val="80000"/>
              </a:lnSpc>
              <a:defRPr sz="5400" b="1">
                <a:latin typeface="Staatliches" pitchFamily="2" charset="0"/>
              </a:defRPr>
            </a:lvl1pPr>
          </a:lstStyle>
          <a:p>
            <a:r>
              <a:rPr lang="en-US" dirty="0"/>
              <a:t>Click to edit Master title style</a:t>
            </a:r>
          </a:p>
        </p:txBody>
      </p:sp>
      <p:sp>
        <p:nvSpPr>
          <p:cNvPr id="3" name="Marcador de posición de imagen 9">
            <a:extLst>
              <a:ext uri="{FF2B5EF4-FFF2-40B4-BE49-F238E27FC236}">
                <a16:creationId xmlns:a16="http://schemas.microsoft.com/office/drawing/2014/main" id="{3AF2FBCA-206D-E060-CA0A-D0D1F42A738B}"/>
              </a:ext>
            </a:extLst>
          </p:cNvPr>
          <p:cNvSpPr>
            <a:spLocks noGrp="1"/>
          </p:cNvSpPr>
          <p:nvPr>
            <p:ph type="pic" sz="quarter" idx="10"/>
          </p:nvPr>
        </p:nvSpPr>
        <p:spPr>
          <a:xfrm rot="185466">
            <a:off x="5181490" y="680791"/>
            <a:ext cx="3001482" cy="3759733"/>
          </a:xfrm>
          <a:prstGeom prst="roundRect">
            <a:avLst>
              <a:gd name="adj" fmla="val 9934"/>
            </a:avLst>
          </a:prstGeom>
        </p:spPr>
      </p:sp>
    </p:spTree>
    <p:extLst>
      <p:ext uri="{BB962C8B-B14F-4D97-AF65-F5344CB8AC3E}">
        <p14:creationId xmlns:p14="http://schemas.microsoft.com/office/powerpoint/2010/main" val="163580011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1.66667E-6 0.00123 L 0.01337 0.03056 " pathEditMode="relative" rAng="0" ptsTypes="AA" p14:bounceEnd="5091">
                                          <p:cBhvr>
                                            <p:cTn id="6" dur="6750" fill="hold"/>
                                            <p:tgtEl>
                                              <p:spTgt spid="10"/>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0"/>
                                            </p:tgtEl>
                                            <p:attrNameLst>
                                              <p:attrName>r</p:attrName>
                                            </p:attrNameLst>
                                          </p:cBhvr>
                                        </p:animRot>
                                      </p:childTnLst>
                                    </p:cTn>
                                  </p:par>
                                  <p:par>
                                    <p:cTn id="9" presetID="35" presetClass="path" presetSubtype="0" repeatCount="indefinite" accel="29000" decel="26000" autoRev="1" fill="hold" nodeType="withEffect">
                                      <p:stCondLst>
                                        <p:cond delay="0"/>
                                      </p:stCondLst>
                                      <p:childTnLst>
                                        <p:animMotion origin="layout" path="M 5E-6 -2.59259E-6 L 0.07135 0.00062 " pathEditMode="relative" rAng="0" ptsTypes="AA">
                                          <p:cBhvr>
                                            <p:cTn id="10" dur="7250" fill="hold"/>
                                            <p:tgtEl>
                                              <p:spTgt spid="13"/>
                                            </p:tgtEl>
                                            <p:attrNameLst>
                                              <p:attrName>ppt_x</p:attrName>
                                              <p:attrName>ppt_y</p:attrName>
                                            </p:attrNameLst>
                                          </p:cBhvr>
                                          <p:rCtr x="3559"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1.66667E-6 0.00123 L 0.01337 0.03056 " pathEditMode="relative" rAng="0" ptsTypes="AA">
                                          <p:cBhvr>
                                            <p:cTn id="6" dur="6750" fill="hold"/>
                                            <p:tgtEl>
                                              <p:spTgt spid="10"/>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3500" fill="hold"/>
                                            <p:tgtEl>
                                              <p:spTgt spid="10"/>
                                            </p:tgtEl>
                                            <p:attrNameLst>
                                              <p:attrName>r</p:attrName>
                                            </p:attrNameLst>
                                          </p:cBhvr>
                                        </p:animRot>
                                      </p:childTnLst>
                                    </p:cTn>
                                  </p:par>
                                  <p:par>
                                    <p:cTn id="9" presetID="35" presetClass="path" presetSubtype="0" repeatCount="indefinite" accel="29000" decel="26000" autoRev="1" fill="hold" nodeType="withEffect">
                                      <p:stCondLst>
                                        <p:cond delay="0"/>
                                      </p:stCondLst>
                                      <p:childTnLst>
                                        <p:animMotion origin="layout" path="M 5E-6 -2.59259E-6 L 0.07135 0.00062 " pathEditMode="relative" rAng="0" ptsTypes="AA">
                                          <p:cBhvr>
                                            <p:cTn id="10" dur="7250" fill="hold"/>
                                            <p:tgtEl>
                                              <p:spTgt spid="13"/>
                                            </p:tgtEl>
                                            <p:attrNameLst>
                                              <p:attrName>ppt_x</p:attrName>
                                              <p:attrName>ppt_y</p:attrName>
                                            </p:attrNameLst>
                                          </p:cBhvr>
                                          <p:rCtr x="3559"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ption">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3844151"/>
            <a:ext cx="7696199" cy="746899"/>
          </a:xfrm>
        </p:spPr>
        <p:txBody>
          <a:bodyPr anchor="b">
            <a:noAutofit/>
          </a:bodyPr>
          <a:lstStyle>
            <a:lvl1pPr>
              <a:defRPr sz="35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504375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76" r:id="rId6"/>
    <p:sldLayoutId id="2147483658" r:id="rId7"/>
    <p:sldLayoutId id="2147483671" r:id="rId8"/>
    <p:sldLayoutId id="2147483672" r:id="rId9"/>
    <p:sldLayoutId id="2147483659" r:id="rId10"/>
    <p:sldLayoutId id="2147483670" r:id="rId11"/>
    <p:sldLayoutId id="2147483675" r:id="rId12"/>
    <p:sldLayoutId id="2147483677" r:id="rId13"/>
    <p:sldLayoutId id="2147483678" r:id="rId14"/>
  </p:sldLayoutIdLst>
  <p:txStyles>
    <p:title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48">
          <p15:clr>
            <a:srgbClr val="F26B43"/>
          </p15:clr>
        </p15:guide>
        <p15:guide id="2" orient="horz" pos="2892">
          <p15:clr>
            <a:srgbClr val="F26B43"/>
          </p15:clr>
        </p15:guide>
        <p15:guide id="3" pos="456">
          <p15:clr>
            <a:srgbClr val="F26B43"/>
          </p15:clr>
        </p15:guide>
        <p15:guide id="4" pos="5304">
          <p15:clr>
            <a:srgbClr val="F26B43"/>
          </p15:clr>
        </p15:guide>
        <p15:guide id="5" pos="2880">
          <p15:clr>
            <a:srgbClr val="F26B43"/>
          </p15:clr>
        </p15:guide>
        <p15:guide id="6" orient="horz" pos="1620">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5.png"/><Relationship Id="rId1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14.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png"/><Relationship Id="rId7"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3.xml"/><Relationship Id="rId6" Type="http://schemas.openxmlformats.org/officeDocument/2006/relationships/hyperlink" Target="https://www.freepik.com/free-vector/realistic-3d-shapes-floating-background_13379824.htm/?utm_source=slidesgo_template&amp;utm_medium=referral-link&amp;utm_campaign=sg_resources&amp;utm_content=freepik" TargetMode="External"/><Relationship Id="rId5" Type="http://schemas.openxmlformats.org/officeDocument/2006/relationships/image" Target="../media/image5.png"/><Relationship Id="rId10" Type="http://schemas.openxmlformats.org/officeDocument/2006/relationships/image" Target="../media/image21.png"/><Relationship Id="rId4" Type="http://schemas.openxmlformats.org/officeDocument/2006/relationships/image" Target="../media/image3.png"/><Relationship Id="rId9" Type="http://schemas.openxmlformats.org/officeDocument/2006/relationships/image" Target="../media/image20.png"/></Relationships>
</file>

<file path=ppt/slides/_rels/slide14.xml.rels><?xml version="1.0" encoding="UTF-8" standalone="yes"?>
<Relationships xmlns="http://schemas.openxmlformats.org/package/2006/relationships"><Relationship Id="rId8" Type="http://schemas.openxmlformats.org/officeDocument/2006/relationships/hyperlink" Target="https://www.freepik.com/free-photo/young-female-logo-designer-working-graphic-tablet_18895633.htm/?utm_source=slidesgo_template&amp;utm_medium=referral-link&amp;utm_campaign=sg_resources&amp;utm_content=freepik" TargetMode="External"/><Relationship Id="rId3" Type="http://schemas.openxmlformats.org/officeDocument/2006/relationships/image" Target="../media/image2.png"/><Relationship Id="rId7" Type="http://schemas.openxmlformats.org/officeDocument/2006/relationships/hyperlink" Target="https://www.freepik.com/free-photo/female-logo-designer-working-graphic-tablet_18895615.htm/?utm_source=slidesgo_template&amp;utm_medium=referral-link&amp;utm_campaign=sg_resources&amp;utm_content=freepik" TargetMode="External"/><Relationship Id="rId2" Type="http://schemas.openxmlformats.org/officeDocument/2006/relationships/image" Target="../media/image4.png"/><Relationship Id="rId1" Type="http://schemas.openxmlformats.org/officeDocument/2006/relationships/slideLayout" Target="../slideLayouts/slideLayout3.xml"/><Relationship Id="rId6" Type="http://schemas.openxmlformats.org/officeDocument/2006/relationships/hyperlink" Target="https://www.freepik.com/free-vector/flat-design-geometric-design-pattern_32484384.htm/?utm_source=slidesgo_template&amp;utm_medium=referral-link&amp;utm_campaign=sg_resources&amp;utm_content=freepik" TargetMode="External"/><Relationship Id="rId5" Type="http://schemas.openxmlformats.org/officeDocument/2006/relationships/image" Target="../media/image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7.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2.png"/><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5.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image" Target="../media/image5.png"/><Relationship Id="rId7"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Forma&#10;&#10;Descripción generada automáticamente">
            <a:extLst>
              <a:ext uri="{FF2B5EF4-FFF2-40B4-BE49-F238E27FC236}">
                <a16:creationId xmlns:a16="http://schemas.microsoft.com/office/drawing/2014/main" id="{0616DF4A-2FFF-2C13-7E9C-4F919C3197DA}"/>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94891" y="3405721"/>
            <a:ext cx="2286955" cy="1134961"/>
          </a:xfrm>
          <a:prstGeom prst="rect">
            <a:avLst/>
          </a:prstGeom>
        </p:spPr>
      </p:pic>
      <p:pic>
        <p:nvPicPr>
          <p:cNvPr id="5" name="Imagen 4" descr="Imagen que contiene electrónica, cd, computadora&#10;&#10;Descripción generada automáticamente">
            <a:extLst>
              <a:ext uri="{FF2B5EF4-FFF2-40B4-BE49-F238E27FC236}">
                <a16:creationId xmlns:a16="http://schemas.microsoft.com/office/drawing/2014/main" id="{B33848EC-A231-1995-0AA4-F7B721A2404F}"/>
              </a:ext>
            </a:extLst>
          </p:cNvPr>
          <p:cNvPicPr>
            <a:picLocks noChangeAspect="1"/>
          </p:cNvPicPr>
          <p:nvPr/>
        </p:nvPicPr>
        <p:blipFill rotWithShape="1">
          <a:blip r:embed="rId4">
            <a:extLst>
              <a:ext uri="{28A0092B-C50C-407E-A947-70E740481C1C}">
                <a14:useLocalDpi xmlns:a14="http://schemas.microsoft.com/office/drawing/2010/main" val="0"/>
              </a:ext>
            </a:extLst>
          </a:blip>
          <a:srcRect l="41564" t="-1" r="13066" b="2056"/>
          <a:stretch/>
        </p:blipFill>
        <p:spPr>
          <a:xfrm>
            <a:off x="-403665" y="2125543"/>
            <a:ext cx="2553002" cy="3100153"/>
          </a:xfrm>
          <a:prstGeom prst="rect">
            <a:avLst/>
          </a:prstGeom>
        </p:spPr>
      </p:pic>
      <p:grpSp>
        <p:nvGrpSpPr>
          <p:cNvPr id="27" name="Grupo 26">
            <a:extLst>
              <a:ext uri="{FF2B5EF4-FFF2-40B4-BE49-F238E27FC236}">
                <a16:creationId xmlns:a16="http://schemas.microsoft.com/office/drawing/2014/main" id="{0252CE12-3B36-12AF-BC31-EECE72395B89}"/>
              </a:ext>
            </a:extLst>
          </p:cNvPr>
          <p:cNvGrpSpPr/>
          <p:nvPr/>
        </p:nvGrpSpPr>
        <p:grpSpPr>
          <a:xfrm>
            <a:off x="1394737" y="552451"/>
            <a:ext cx="6221780" cy="3538714"/>
            <a:chOff x="1217515" y="451653"/>
            <a:chExt cx="6576224" cy="3740309"/>
          </a:xfrm>
        </p:grpSpPr>
        <p:sp>
          <p:nvSpPr>
            <p:cNvPr id="12" name="Rectángulo 11">
              <a:extLst>
                <a:ext uri="{FF2B5EF4-FFF2-40B4-BE49-F238E27FC236}">
                  <a16:creationId xmlns:a16="http://schemas.microsoft.com/office/drawing/2014/main" id="{1A55D6E9-C2A1-7AC4-CFE8-517A0B47B1E3}"/>
                </a:ext>
              </a:extLst>
            </p:cNvPr>
            <p:cNvSpPr/>
            <p:nvPr/>
          </p:nvSpPr>
          <p:spPr>
            <a:xfrm>
              <a:off x="7708161" y="2528961"/>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509F50E8-8908-9D49-CF25-75AA9E31E354}"/>
                </a:ext>
              </a:extLst>
            </p:cNvPr>
            <p:cNvSpPr/>
            <p:nvPr/>
          </p:nvSpPr>
          <p:spPr>
            <a:xfrm>
              <a:off x="7092436" y="1245289"/>
              <a:ext cx="108243" cy="1082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D76080A4-25C7-3DBE-F73F-160910291B56}"/>
                </a:ext>
              </a:extLst>
            </p:cNvPr>
            <p:cNvSpPr/>
            <p:nvPr/>
          </p:nvSpPr>
          <p:spPr>
            <a:xfrm>
              <a:off x="6571806" y="4032800"/>
              <a:ext cx="159162" cy="1591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Rectángulo 16">
              <a:extLst>
                <a:ext uri="{FF2B5EF4-FFF2-40B4-BE49-F238E27FC236}">
                  <a16:creationId xmlns:a16="http://schemas.microsoft.com/office/drawing/2014/main" id="{E4D46114-2E67-E3A5-A6FC-59CE6B7A57FD}"/>
                </a:ext>
              </a:extLst>
            </p:cNvPr>
            <p:cNvSpPr/>
            <p:nvPr/>
          </p:nvSpPr>
          <p:spPr>
            <a:xfrm>
              <a:off x="1217515" y="2357327"/>
              <a:ext cx="93867" cy="938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Elipse 23">
              <a:extLst>
                <a:ext uri="{FF2B5EF4-FFF2-40B4-BE49-F238E27FC236}">
                  <a16:creationId xmlns:a16="http://schemas.microsoft.com/office/drawing/2014/main" id="{B4D9B40B-F94C-9D00-0511-4B0E931BD7A2}"/>
                </a:ext>
              </a:extLst>
            </p:cNvPr>
            <p:cNvSpPr/>
            <p:nvPr/>
          </p:nvSpPr>
          <p:spPr>
            <a:xfrm>
              <a:off x="1874240" y="451653"/>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F341BF1A-72C5-837F-B2EA-F87553846C24}"/>
                </a:ext>
              </a:extLst>
            </p:cNvPr>
            <p:cNvSpPr/>
            <p:nvPr/>
          </p:nvSpPr>
          <p:spPr>
            <a:xfrm>
              <a:off x="7460195" y="322021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pic>
        <p:nvPicPr>
          <p:cNvPr id="6" name="Imagen 5" descr="Patrón de fondo&#10;&#10;Descripción generada automáticamente con confianza baja">
            <a:extLst>
              <a:ext uri="{FF2B5EF4-FFF2-40B4-BE49-F238E27FC236}">
                <a16:creationId xmlns:a16="http://schemas.microsoft.com/office/drawing/2014/main" id="{2C9551F7-1CC2-17DA-E795-426C995C9BA4}"/>
              </a:ext>
            </a:extLst>
          </p:cNvPr>
          <p:cNvPicPr>
            <a:picLocks noChangeAspect="1"/>
          </p:cNvPicPr>
          <p:nvPr/>
        </p:nvPicPr>
        <p:blipFill rotWithShape="1">
          <a:blip r:embed="rId5">
            <a:extLst>
              <a:ext uri="{28A0092B-C50C-407E-A947-70E740481C1C}">
                <a14:useLocalDpi xmlns:a14="http://schemas.microsoft.com/office/drawing/2010/main" val="0"/>
              </a:ext>
            </a:extLst>
          </a:blip>
          <a:srcRect l="25460" t="16723" r="2754" b="16297"/>
          <a:stretch/>
        </p:blipFill>
        <p:spPr>
          <a:xfrm>
            <a:off x="-278361" y="3485385"/>
            <a:ext cx="3276213" cy="1719481"/>
          </a:xfrm>
          <a:prstGeom prst="rect">
            <a:avLst/>
          </a:prstGeom>
        </p:spPr>
      </p:pic>
      <p:pic>
        <p:nvPicPr>
          <p:cNvPr id="7" name="Imagen 6" descr="Icono&#10;&#10;Descripción generada automáticamente">
            <a:extLst>
              <a:ext uri="{FF2B5EF4-FFF2-40B4-BE49-F238E27FC236}">
                <a16:creationId xmlns:a16="http://schemas.microsoft.com/office/drawing/2014/main" id="{FBB2D7DD-F93E-8C14-FD55-F8D608F6BC80}"/>
              </a:ext>
            </a:extLst>
          </p:cNvPr>
          <p:cNvPicPr>
            <a:picLocks noChangeAspect="1"/>
          </p:cNvPicPr>
          <p:nvPr/>
        </p:nvPicPr>
        <p:blipFill rotWithShape="1">
          <a:blip r:embed="rId6">
            <a:extLst>
              <a:ext uri="{28A0092B-C50C-407E-A947-70E740481C1C}">
                <a14:useLocalDpi xmlns:a14="http://schemas.microsoft.com/office/drawing/2010/main" val="0"/>
              </a:ext>
            </a:extLst>
          </a:blip>
          <a:srcRect l="43698" t="24065" r="2121" b="29834"/>
          <a:stretch/>
        </p:blipFill>
        <p:spPr>
          <a:xfrm>
            <a:off x="-278360" y="4334470"/>
            <a:ext cx="2023578" cy="968518"/>
          </a:xfrm>
          <a:prstGeom prst="rect">
            <a:avLst/>
          </a:prstGeom>
        </p:spPr>
      </p:pic>
      <p:pic>
        <p:nvPicPr>
          <p:cNvPr id="8" name="Imagen 7" descr="Un dibujo de un animal&#10;&#10;Descripción generada automáticamente con confianza baja">
            <a:extLst>
              <a:ext uri="{FF2B5EF4-FFF2-40B4-BE49-F238E27FC236}">
                <a16:creationId xmlns:a16="http://schemas.microsoft.com/office/drawing/2014/main" id="{36DE4F0E-359C-8659-9F6A-E7FB60FA61C1}"/>
              </a:ext>
            </a:extLst>
          </p:cNvPr>
          <p:cNvPicPr>
            <a:picLocks noChangeAspect="1"/>
          </p:cNvPicPr>
          <p:nvPr/>
        </p:nvPicPr>
        <p:blipFill rotWithShape="1">
          <a:blip r:embed="rId7">
            <a:extLst>
              <a:ext uri="{28A0092B-C50C-407E-A947-70E740481C1C}">
                <a14:useLocalDpi xmlns:a14="http://schemas.microsoft.com/office/drawing/2010/main" val="0"/>
              </a:ext>
            </a:extLst>
          </a:blip>
          <a:srcRect l="1080" t="20768" r="52157" b="16265"/>
          <a:stretch/>
        </p:blipFill>
        <p:spPr>
          <a:xfrm>
            <a:off x="5241272" y="2218713"/>
            <a:ext cx="4093228" cy="3100152"/>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A2D65546-0E04-829A-2C66-1EFA7456FC6E}"/>
              </a:ext>
            </a:extLst>
          </p:cNvPr>
          <p:cNvPicPr>
            <a:picLocks noChangeAspect="1"/>
          </p:cNvPicPr>
          <p:nvPr/>
        </p:nvPicPr>
        <p:blipFill rotWithShape="1">
          <a:blip r:embed="rId8">
            <a:extLst>
              <a:ext uri="{28A0092B-C50C-407E-A947-70E740481C1C}">
                <a14:useLocalDpi xmlns:a14="http://schemas.microsoft.com/office/drawing/2010/main" val="0"/>
              </a:ext>
            </a:extLst>
          </a:blip>
          <a:srcRect l="25743" t="3625" r="32257" b="25757"/>
          <a:stretch/>
        </p:blipFill>
        <p:spPr>
          <a:xfrm>
            <a:off x="7182577" y="3375447"/>
            <a:ext cx="2239784" cy="2118417"/>
          </a:xfrm>
          <a:prstGeom prst="rect">
            <a:avLst/>
          </a:prstGeom>
        </p:spPr>
      </p:pic>
      <p:pic>
        <p:nvPicPr>
          <p:cNvPr id="10" name="Imagen 9" descr="Icono&#10;&#10;Descripción generada automáticamente">
            <a:extLst>
              <a:ext uri="{FF2B5EF4-FFF2-40B4-BE49-F238E27FC236}">
                <a16:creationId xmlns:a16="http://schemas.microsoft.com/office/drawing/2014/main" id="{120EC8C9-E192-543B-41C9-9EE6E8E2567C}"/>
              </a:ext>
            </a:extLst>
          </p:cNvPr>
          <p:cNvPicPr>
            <a:picLocks noChangeAspect="1"/>
          </p:cNvPicPr>
          <p:nvPr/>
        </p:nvPicPr>
        <p:blipFill rotWithShape="1">
          <a:blip r:embed="rId9">
            <a:extLst>
              <a:ext uri="{28A0092B-C50C-407E-A947-70E740481C1C}">
                <a14:useLocalDpi xmlns:a14="http://schemas.microsoft.com/office/drawing/2010/main" val="0"/>
              </a:ext>
            </a:extLst>
          </a:blip>
          <a:srcRect l="1742" t="25327" r="75928" b="24553"/>
          <a:stretch/>
        </p:blipFill>
        <p:spPr>
          <a:xfrm>
            <a:off x="8292693" y="3830850"/>
            <a:ext cx="1129668" cy="1426196"/>
          </a:xfrm>
          <a:prstGeom prst="rect">
            <a:avLst/>
          </a:prstGeom>
        </p:spPr>
      </p:pic>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1583123" y="229601"/>
            <a:ext cx="5806440" cy="4129077"/>
          </a:xfrm>
        </p:spPr>
        <p:txBody>
          <a:bodyPr anchor="b"/>
          <a:lstStyle/>
          <a:p>
            <a:pPr>
              <a:lnSpc>
                <a:spcPct val="80000"/>
              </a:lnSpc>
            </a:pPr>
            <a:r>
              <a:rPr lang="en-US" sz="8800" b="1" dirty="0"/>
              <a:t>Store Sales</a:t>
            </a:r>
            <a:br>
              <a:rPr lang="en-US" sz="8800" b="1" dirty="0"/>
            </a:br>
            <a:r>
              <a:rPr lang="en-US" sz="8800" b="1" dirty="0"/>
              <a:t>Time Series</a:t>
            </a:r>
            <a:br>
              <a:rPr lang="en-US" sz="8800" b="1" dirty="0"/>
            </a:br>
            <a:r>
              <a:rPr lang="en-US" sz="8800" b="1" dirty="0"/>
              <a:t>Forecasting</a:t>
            </a:r>
            <a:endParaRPr lang="en-US" sz="4000" dirty="0"/>
          </a:p>
        </p:txBody>
      </p:sp>
      <p:pic>
        <p:nvPicPr>
          <p:cNvPr id="15" name="Imagen 14" descr="Forma&#10;&#10;Descripción generada automáticamente">
            <a:extLst>
              <a:ext uri="{FF2B5EF4-FFF2-40B4-BE49-F238E27FC236}">
                <a16:creationId xmlns:a16="http://schemas.microsoft.com/office/drawing/2014/main" id="{2E0AF15B-946B-E61F-27E1-33F2B2A38248}"/>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202470" y="1179535"/>
            <a:ext cx="1097627" cy="544726"/>
          </a:xfrm>
          <a:prstGeom prst="rect">
            <a:avLst/>
          </a:prstGeom>
        </p:spPr>
      </p:pic>
      <p:pic>
        <p:nvPicPr>
          <p:cNvPr id="19" name="Imagen 18" descr="Logotipo&#10;&#10;Descripción generada automáticamente">
            <a:extLst>
              <a:ext uri="{FF2B5EF4-FFF2-40B4-BE49-F238E27FC236}">
                <a16:creationId xmlns:a16="http://schemas.microsoft.com/office/drawing/2014/main" id="{A6C64AD8-0DB0-2832-F1C1-35805C11EF38}"/>
              </a:ext>
            </a:extLst>
          </p:cNvPr>
          <p:cNvPicPr>
            <a:picLocks noChangeAspect="1"/>
          </p:cNvPicPr>
          <p:nvPr/>
        </p:nvPicPr>
        <p:blipFill rotWithShape="1">
          <a:blip r:embed="rId10">
            <a:extLst>
              <a:ext uri="{28A0092B-C50C-407E-A947-70E740481C1C}">
                <a14:useLocalDpi xmlns:a14="http://schemas.microsoft.com/office/drawing/2010/main" val="0"/>
              </a:ext>
            </a:extLst>
          </a:blip>
          <a:srcRect l="28151" t="7067" r="23582" b="7841"/>
          <a:stretch/>
        </p:blipFill>
        <p:spPr>
          <a:xfrm>
            <a:off x="-1262910" y="-1437473"/>
            <a:ext cx="2759858" cy="2736884"/>
          </a:xfrm>
          <a:prstGeom prst="rect">
            <a:avLst/>
          </a:prstGeom>
        </p:spPr>
      </p:pic>
      <p:pic>
        <p:nvPicPr>
          <p:cNvPr id="21" name="Imagen 20" descr="Imagen que contiene Forma&#10;&#10;Descripción generada automáticamente">
            <a:extLst>
              <a:ext uri="{FF2B5EF4-FFF2-40B4-BE49-F238E27FC236}">
                <a16:creationId xmlns:a16="http://schemas.microsoft.com/office/drawing/2014/main" id="{632DD628-04C5-CA87-E1EE-559AE69DA893}"/>
              </a:ext>
            </a:extLst>
          </p:cNvPr>
          <p:cNvPicPr>
            <a:picLocks noChangeAspect="1"/>
          </p:cNvPicPr>
          <p:nvPr/>
        </p:nvPicPr>
        <p:blipFill rotWithShape="1">
          <a:blip r:embed="rId11">
            <a:extLst>
              <a:ext uri="{28A0092B-C50C-407E-A947-70E740481C1C}">
                <a14:useLocalDpi xmlns:a14="http://schemas.microsoft.com/office/drawing/2010/main" val="0"/>
              </a:ext>
            </a:extLst>
          </a:blip>
          <a:srcRect l="26800" t="4583" r="22933" b="6607"/>
          <a:stretch/>
        </p:blipFill>
        <p:spPr>
          <a:xfrm>
            <a:off x="6651387" y="-1303255"/>
            <a:ext cx="1835802" cy="1824428"/>
          </a:xfrm>
          <a:prstGeom prst="rect">
            <a:avLst/>
          </a:prstGeom>
        </p:spPr>
      </p:pic>
      <p:pic>
        <p:nvPicPr>
          <p:cNvPr id="23" name="Imagen 22" descr="Imagen que contiene luz, lámpara&#10;&#10;Descripción generada automáticamente">
            <a:extLst>
              <a:ext uri="{FF2B5EF4-FFF2-40B4-BE49-F238E27FC236}">
                <a16:creationId xmlns:a16="http://schemas.microsoft.com/office/drawing/2014/main" id="{DD46D984-9223-3367-6904-B3BCA1FAFDC4}"/>
              </a:ext>
            </a:extLst>
          </p:cNvPr>
          <p:cNvPicPr>
            <a:picLocks noChangeAspect="1"/>
          </p:cNvPicPr>
          <p:nvPr/>
        </p:nvPicPr>
        <p:blipFill rotWithShape="1">
          <a:blip r:embed="rId12">
            <a:extLst>
              <a:ext uri="{28A0092B-C50C-407E-A947-70E740481C1C}">
                <a14:useLocalDpi xmlns:a14="http://schemas.microsoft.com/office/drawing/2010/main" val="0"/>
              </a:ext>
            </a:extLst>
          </a:blip>
          <a:srcRect l="24850" t="6158" r="23333" b="5607"/>
          <a:stretch/>
        </p:blipFill>
        <p:spPr>
          <a:xfrm>
            <a:off x="671495" y="1353532"/>
            <a:ext cx="471505" cy="451627"/>
          </a:xfrm>
          <a:prstGeom prst="rect">
            <a:avLst/>
          </a:prstGeom>
        </p:spPr>
      </p:pic>
      <p:pic>
        <p:nvPicPr>
          <p:cNvPr id="44" name="Imagen 43" descr="Icono&#10;&#10;Descripción generada automáticamente">
            <a:extLst>
              <a:ext uri="{FF2B5EF4-FFF2-40B4-BE49-F238E27FC236}">
                <a16:creationId xmlns:a16="http://schemas.microsoft.com/office/drawing/2014/main" id="{EEEBC7D9-ECC0-D71D-C3CB-0DE8581C005B}"/>
              </a:ext>
            </a:extLst>
          </p:cNvPr>
          <p:cNvPicPr>
            <a:picLocks noChangeAspect="1"/>
          </p:cNvPicPr>
          <p:nvPr/>
        </p:nvPicPr>
        <p:blipFill rotWithShape="1">
          <a:blip r:embed="rId13">
            <a:extLst>
              <a:ext uri="{28A0092B-C50C-407E-A947-70E740481C1C}">
                <a14:useLocalDpi xmlns:a14="http://schemas.microsoft.com/office/drawing/2010/main" val="0"/>
              </a:ext>
            </a:extLst>
          </a:blip>
          <a:srcRect l="4400" t="8232" r="2400" b="10923"/>
          <a:stretch/>
        </p:blipFill>
        <p:spPr>
          <a:xfrm>
            <a:off x="736095" y="4533677"/>
            <a:ext cx="1550866" cy="756713"/>
          </a:xfrm>
          <a:prstGeom prst="rect">
            <a:avLst/>
          </a:prstGeom>
        </p:spPr>
      </p:pic>
      <p:pic>
        <p:nvPicPr>
          <p:cNvPr id="54" name="Imagen 53" descr="Círculo&#10;&#10;Descripción generada automáticamente">
            <a:extLst>
              <a:ext uri="{FF2B5EF4-FFF2-40B4-BE49-F238E27FC236}">
                <a16:creationId xmlns:a16="http://schemas.microsoft.com/office/drawing/2014/main" id="{F11A0CF4-010E-A5AB-9200-827BEFFCAB79}"/>
              </a:ext>
            </a:extLst>
          </p:cNvPr>
          <p:cNvPicPr>
            <a:picLocks noChangeAspect="1"/>
          </p:cNvPicPr>
          <p:nvPr/>
        </p:nvPicPr>
        <p:blipFill rotWithShape="1">
          <a:blip r:embed="rId14">
            <a:extLst>
              <a:ext uri="{28A0092B-C50C-407E-A947-70E740481C1C}">
                <a14:useLocalDpi xmlns:a14="http://schemas.microsoft.com/office/drawing/2010/main" val="0"/>
              </a:ext>
            </a:extLst>
          </a:blip>
          <a:srcRect l="26300" t="6535" r="24866" b="6900"/>
          <a:stretch/>
        </p:blipFill>
        <p:spPr>
          <a:xfrm>
            <a:off x="6949405" y="3605748"/>
            <a:ext cx="801545" cy="799242"/>
          </a:xfrm>
          <a:prstGeom prst="rect">
            <a:avLst/>
          </a:prstGeom>
        </p:spPr>
      </p:pic>
    </p:spTree>
    <p:extLst>
      <p:ext uri="{BB962C8B-B14F-4D97-AF65-F5344CB8AC3E}">
        <p14:creationId xmlns:p14="http://schemas.microsoft.com/office/powerpoint/2010/main" val="412242721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6" dur="4750" fill="hold"/>
                                            <p:tgtEl>
                                              <p:spTgt spid="15"/>
                                            </p:tgtEl>
                                            <p:attrNameLst>
                                              <p:attrName>ppt_x</p:attrName>
                                              <p:attrName>ppt_y</p:attrName>
                                            </p:attrNameLst>
                                          </p:cBhvr>
                                          <p:rCtr x="-3490" y="0"/>
                                        </p:animMotion>
                                      </p:childTnLst>
                                    </p:cTn>
                                  </p:par>
                                  <p:par>
                                    <p:cTn id="7"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8" dur="3500" fill="hold"/>
                                            <p:tgtEl>
                                              <p:spTgt spid="23"/>
                                            </p:tgtEl>
                                            <p:attrNameLst>
                                              <p:attrName>ppt_x</p:attrName>
                                              <p:attrName>ppt_y</p:attrName>
                                            </p:attrNameLst>
                                          </p:cBhvr>
                                          <p:rCtr x="0" y="2716"/>
                                        </p:animMotion>
                                      </p:childTnLst>
                                    </p:cTn>
                                  </p:par>
                                  <p:par>
                                    <p:cTn id="9"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10" dur="5250" fill="hold"/>
                                            <p:tgtEl>
                                              <p:spTgt spid="21"/>
                                            </p:tgtEl>
                                            <p:attrNameLst>
                                              <p:attrName>ppt_x</p:attrName>
                                              <p:attrName>ppt_y</p:attrName>
                                            </p:attrNameLst>
                                          </p:cBhvr>
                                          <p:rCtr x="17" y="2531"/>
                                        </p:animMotion>
                                      </p:childTnLst>
                                    </p:cTn>
                                  </p:par>
                                  <p:par>
                                    <p:cTn id="11" presetID="42" presetClass="path" presetSubtype="0" repeatCount="indefinite" accel="10000" decel="14000" autoRev="1" fill="hold" nodeType="withEffect">
                                      <p:stCondLst>
                                        <p:cond delay="0"/>
                                      </p:stCondLst>
                                      <p:childTnLst>
                                        <p:animMotion origin="layout" path="M -4.44444E-6 -2.09877E-6 L 0.00035 0.05031 " pathEditMode="relative" rAng="0" ptsTypes="AA">
                                          <p:cBhvr>
                                            <p:cTn id="12" dur="7250" fill="hold"/>
                                            <p:tgtEl>
                                              <p:spTgt spid="19"/>
                                            </p:tgtEl>
                                            <p:attrNameLst>
                                              <p:attrName>ppt_x</p:attrName>
                                              <p:attrName>ppt_y</p:attrName>
                                            </p:attrNameLst>
                                          </p:cBhvr>
                                          <p:rCtr x="17" y="2500"/>
                                        </p:animMotion>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54"/>
                                            </p:tgtEl>
                                            <p:attrNameLst>
                                              <p:attrName>ppt_x</p:attrName>
                                              <p:attrName>ppt_y</p:attrName>
                                            </p:attrNameLst>
                                          </p:cBhvr>
                                          <p:rCtr x="0" y="3827"/>
                                        </p:animMotion>
                                      </p:childTnLst>
                                    </p:cTn>
                                  </p:par>
                                  <p:par>
                                    <p:cTn id="15" presetID="6" presetClass="emph" presetSubtype="0" repeatCount="indefinite" autoRev="1" fill="hold" nodeType="withEffect" p14:presetBounceEnd="22000">
                                      <p:stCondLst>
                                        <p:cond delay="0"/>
                                      </p:stCondLst>
                                      <p:childTnLst>
                                        <p:animScale p14:bounceEnd="22000">
                                          <p:cBhvr>
                                            <p:cTn id="16" dur="6000" fill="hold"/>
                                            <p:tgtEl>
                                              <p:spTgt spid="27"/>
                                            </p:tgtEl>
                                          </p:cBhvr>
                                          <p:by x="105000" y="105000"/>
                                        </p:animScale>
                                      </p:childTnLst>
                                    </p:cTn>
                                  </p:par>
                                  <p:par>
                                    <p:cTn id="17" presetID="42" presetClass="path" presetSubtype="0" repeatCount="indefinite" accel="3636" autoRev="1" fill="hold" nodeType="withEffect" p14:presetBounceEnd="5091">
                                      <p:stCondLst>
                                        <p:cond delay="100"/>
                                      </p:stCondLst>
                                      <p:childTnLst>
                                        <p:animMotion origin="layout" path="M 1.38889E-6 0.00123 L 0.01337 0.03055 " pathEditMode="relative" rAng="0" ptsTypes="AA" p14:bounceEnd="5091">
                                          <p:cBhvr>
                                            <p:cTn id="18" dur="6750" fill="hold"/>
                                            <p:tgtEl>
                                              <p:spTgt spid="8"/>
                                            </p:tgtEl>
                                            <p:attrNameLst>
                                              <p:attrName>ppt_x</p:attrName>
                                              <p:attrName>ppt_y</p:attrName>
                                            </p:attrNameLst>
                                          </p:cBhvr>
                                          <p:rCtr x="660" y="1451"/>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8"/>
                                            </p:tgtEl>
                                            <p:attrNameLst>
                                              <p:attrName>r</p:attrName>
                                            </p:attrNameLst>
                                          </p:cBhvr>
                                        </p:animRot>
                                      </p:childTnLst>
                                    </p:cTn>
                                  </p:par>
                                  <p:par>
                                    <p:cTn id="21" presetID="42" presetClass="path" presetSubtype="0" repeatCount="indefinite" accel="3636" autoRev="1" fill="hold" nodeType="withEffect" p14:presetBounceEnd="5091">
                                      <p:stCondLst>
                                        <p:cond delay="100"/>
                                      </p:stCondLst>
                                      <p:childTnLst>
                                        <p:animMotion origin="layout" path="M -2.5E-6 0.00123 L 0.01337 0.03055 " pathEditMode="relative" rAng="0" ptsTypes="AA" p14:bounceEnd="5091">
                                          <p:cBhvr>
                                            <p:cTn id="22" dur="3250" fill="hold"/>
                                            <p:tgtEl>
                                              <p:spTgt spid="9"/>
                                            </p:tgtEl>
                                            <p:attrNameLst>
                                              <p:attrName>ppt_x</p:attrName>
                                              <p:attrName>ppt_y</p:attrName>
                                            </p:attrNameLst>
                                          </p:cBhvr>
                                          <p:rCtr x="660" y="1451"/>
                                        </p:animMotion>
                                      </p:childTnLst>
                                    </p:cTn>
                                  </p:par>
                                  <p:par>
                                    <p:cTn id="23" presetID="8" presetClass="emph" presetSubtype="0" repeatCount="indefinite" accel="2500" autoRev="1" fill="hold" nodeType="withEffect" p14:presetBounceEnd="3500">
                                      <p:stCondLst>
                                        <p:cond delay="0"/>
                                      </p:stCondLst>
                                      <p:childTnLst>
                                        <p:animRot by="300000" p14:bounceEnd="3500">
                                          <p:cBhvr>
                                            <p:cTn id="24" dur="8250" fill="hold"/>
                                            <p:tgtEl>
                                              <p:spTgt spid="9"/>
                                            </p:tgtEl>
                                            <p:attrNameLst>
                                              <p:attrName>r</p:attrName>
                                            </p:attrNameLst>
                                          </p:cBhvr>
                                        </p:animRot>
                                      </p:childTnLst>
                                    </p:cTn>
                                  </p:par>
                                  <p:par>
                                    <p:cTn id="25" presetID="42" presetClass="path" presetSubtype="0" repeatCount="indefinite" accel="3636" decel="4000" autoRev="1" fill="hold" nodeType="withEffect">
                                      <p:stCondLst>
                                        <p:cond delay="100"/>
                                      </p:stCondLst>
                                      <p:childTnLst>
                                        <p:animMotion origin="layout" path="M 3.61111E-6 0.00124 L 0.01336 0.03056 " pathEditMode="relative" rAng="0" ptsTypes="AA">
                                          <p:cBhvr>
                                            <p:cTn id="26" dur="2000" fill="hold"/>
                                            <p:tgtEl>
                                              <p:spTgt spid="10"/>
                                            </p:tgtEl>
                                            <p:attrNameLst>
                                              <p:attrName>ppt_x</p:attrName>
                                              <p:attrName>ppt_y</p:attrName>
                                            </p:attrNameLst>
                                          </p:cBhvr>
                                          <p:rCtr x="660" y="1451"/>
                                        </p:animMotion>
                                      </p:childTnLst>
                                    </p:cTn>
                                  </p:par>
                                  <p:par>
                                    <p:cTn id="27" presetID="8" presetClass="emph" presetSubtype="0" repeatCount="indefinite" accel="2500" autoRev="1" fill="hold" nodeType="withEffect" p14:presetBounceEnd="3500">
                                      <p:stCondLst>
                                        <p:cond delay="0"/>
                                      </p:stCondLst>
                                      <p:childTnLst>
                                        <p:animRot by="300000" p14:bounceEnd="3500">
                                          <p:cBhvr>
                                            <p:cTn id="28" dur="9750" fill="hold"/>
                                            <p:tgtEl>
                                              <p:spTgt spid="10"/>
                                            </p:tgtEl>
                                            <p:attrNameLst>
                                              <p:attrName>r</p:attrName>
                                            </p:attrNameLst>
                                          </p:cBhvr>
                                        </p:animRot>
                                      </p:childTnLst>
                                    </p:cTn>
                                  </p:par>
                                  <p:par>
                                    <p:cTn id="29"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30" dur="7250" fill="hold"/>
                                            <p:tgtEl>
                                              <p:spTgt spid="4"/>
                                            </p:tgtEl>
                                            <p:attrNameLst>
                                              <p:attrName>ppt_x</p:attrName>
                                              <p:attrName>ppt_y</p:attrName>
                                            </p:attrNameLst>
                                          </p:cBhvr>
                                          <p:rCtr x="3559" y="31"/>
                                        </p:animMotion>
                                      </p:childTnLst>
                                    </p:cTn>
                                  </p:par>
                                  <p:par>
                                    <p:cTn id="31"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32" dur="6000" fill="hold"/>
                                            <p:tgtEl>
                                              <p:spTgt spid="5"/>
                                            </p:tgtEl>
                                            <p:attrNameLst>
                                              <p:attrName>ppt_x</p:attrName>
                                              <p:attrName>ppt_y</p:attrName>
                                            </p:attrNameLst>
                                          </p:cBhvr>
                                          <p:rCtr x="-1094" y="1667"/>
                                        </p:animMotion>
                                      </p:childTnLst>
                                    </p:cTn>
                                  </p:par>
                                  <p:par>
                                    <p:cTn id="33" presetID="8" presetClass="emph" presetSubtype="0" repeatCount="indefinite" accel="2500" autoRev="1" fill="hold" nodeType="withEffect" p14:presetBounceEnd="3500">
                                      <p:stCondLst>
                                        <p:cond delay="0"/>
                                      </p:stCondLst>
                                      <p:childTnLst>
                                        <p:animRot by="300000" p14:bounceEnd="3500">
                                          <p:cBhvr>
                                            <p:cTn id="34" dur="3500" fill="hold"/>
                                            <p:tgtEl>
                                              <p:spTgt spid="5"/>
                                            </p:tgtEl>
                                            <p:attrNameLst>
                                              <p:attrName>r</p:attrName>
                                            </p:attrNameLst>
                                          </p:cBhvr>
                                        </p:animRot>
                                      </p:childTnLst>
                                    </p:cTn>
                                  </p:par>
                                  <p:par>
                                    <p:cTn id="35"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36" dur="4250" fill="hold"/>
                                            <p:tgtEl>
                                              <p:spTgt spid="6"/>
                                            </p:tgtEl>
                                            <p:attrNameLst>
                                              <p:attrName>ppt_x</p:attrName>
                                              <p:attrName>ppt_y</p:attrName>
                                            </p:attrNameLst>
                                          </p:cBhvr>
                                          <p:rCtr x="-1094" y="1667"/>
                                        </p:animMotion>
                                      </p:childTnLst>
                                    </p:cTn>
                                  </p:par>
                                  <p:par>
                                    <p:cTn id="37" presetID="8" presetClass="emph" presetSubtype="0" repeatCount="indefinite" accel="2500" autoRev="1" fill="hold" nodeType="withEffect" p14:presetBounceEnd="3500">
                                      <p:stCondLst>
                                        <p:cond delay="0"/>
                                      </p:stCondLst>
                                      <p:childTnLst>
                                        <p:animRot by="300000" p14:bounceEnd="3500">
                                          <p:cBhvr>
                                            <p:cTn id="38" dur="6750" fill="hold"/>
                                            <p:tgtEl>
                                              <p:spTgt spid="6"/>
                                            </p:tgtEl>
                                            <p:attrNameLst>
                                              <p:attrName>r</p:attrName>
                                            </p:attrNameLst>
                                          </p:cBhvr>
                                        </p:animRot>
                                      </p:childTnLst>
                                    </p:cTn>
                                  </p:par>
                                  <p:par>
                                    <p:cTn id="39"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40" dur="2750" fill="hold"/>
                                            <p:tgtEl>
                                              <p:spTgt spid="7"/>
                                            </p:tgtEl>
                                            <p:attrNameLst>
                                              <p:attrName>ppt_x</p:attrName>
                                              <p:attrName>ppt_y</p:attrName>
                                            </p:attrNameLst>
                                          </p:cBhvr>
                                          <p:rCtr x="-1094" y="1667"/>
                                        </p:animMotion>
                                      </p:childTnLst>
                                    </p:cTn>
                                  </p:par>
                                  <p:par>
                                    <p:cTn id="41" presetID="8" presetClass="emph" presetSubtype="0" repeatCount="indefinite" accel="1405" decel="1081" autoRev="1" fill="hold" nodeType="withEffect">
                                      <p:stCondLst>
                                        <p:cond delay="0"/>
                                      </p:stCondLst>
                                      <p:childTnLst>
                                        <p:animRot by="300000">
                                          <p:cBhvr>
                                            <p:cTn id="42" dur="9250" fill="hold"/>
                                            <p:tgtEl>
                                              <p:spTgt spid="7"/>
                                            </p:tgtEl>
                                            <p:attrNameLst>
                                              <p:attrName>r</p:attrName>
                                            </p:attrNameLst>
                                          </p:cBhvr>
                                        </p:animRot>
                                      </p:childTnLst>
                                    </p:cTn>
                                  </p:par>
                                  <p:par>
                                    <p:cTn id="43" presetID="8" presetClass="emph" presetSubtype="0" repeatCount="indefinite" accel="8000" decel="9000" autoRev="1" fill="hold" nodeType="withEffect">
                                      <p:stCondLst>
                                        <p:cond delay="0"/>
                                      </p:stCondLst>
                                      <p:childTnLst>
                                        <p:animRot by="600000">
                                          <p:cBhvr>
                                            <p:cTn id="44" dur="3250" fill="hold"/>
                                            <p:tgtEl>
                                              <p:spTgt spid="44"/>
                                            </p:tgtEl>
                                            <p:attrNameLst>
                                              <p:attrName>r</p:attrName>
                                            </p:attrNameLst>
                                          </p:cBhvr>
                                        </p:animRot>
                                      </p:childTnLst>
                                    </p:cTn>
                                  </p:par>
                                  <p:par>
                                    <p:cTn id="45"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46" dur="5000" fill="hold"/>
                                            <p:tgtEl>
                                              <p:spTgt spid="44"/>
                                            </p:tgtEl>
                                            <p:attrNameLst>
                                              <p:attrName>ppt_x</p:attrName>
                                              <p:attrName>ppt_y</p:attrName>
                                            </p:attrNameLst>
                                          </p:cBhvr>
                                          <p:rCtr x="0" y="1975"/>
                                        </p:animMotion>
                                      </p:childTnLst>
                                    </p:cTn>
                                  </p:par>
                                  <p:par>
                                    <p:cTn id="47" presetID="10" presetClass="entr" presetSubtype="0" fill="hold" grpId="0" nodeType="withEffect">
                                      <p:stCondLst>
                                        <p:cond delay="80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16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6" dur="4750" fill="hold"/>
                                            <p:tgtEl>
                                              <p:spTgt spid="15"/>
                                            </p:tgtEl>
                                            <p:attrNameLst>
                                              <p:attrName>ppt_x</p:attrName>
                                              <p:attrName>ppt_y</p:attrName>
                                            </p:attrNameLst>
                                          </p:cBhvr>
                                          <p:rCtr x="-3490" y="0"/>
                                        </p:animMotion>
                                      </p:childTnLst>
                                    </p:cTn>
                                  </p:par>
                                  <p:par>
                                    <p:cTn id="7"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8" dur="3500" fill="hold"/>
                                            <p:tgtEl>
                                              <p:spTgt spid="23"/>
                                            </p:tgtEl>
                                            <p:attrNameLst>
                                              <p:attrName>ppt_x</p:attrName>
                                              <p:attrName>ppt_y</p:attrName>
                                            </p:attrNameLst>
                                          </p:cBhvr>
                                          <p:rCtr x="0" y="2716"/>
                                        </p:animMotion>
                                      </p:childTnLst>
                                    </p:cTn>
                                  </p:par>
                                  <p:par>
                                    <p:cTn id="9"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10" dur="5250" fill="hold"/>
                                            <p:tgtEl>
                                              <p:spTgt spid="21"/>
                                            </p:tgtEl>
                                            <p:attrNameLst>
                                              <p:attrName>ppt_x</p:attrName>
                                              <p:attrName>ppt_y</p:attrName>
                                            </p:attrNameLst>
                                          </p:cBhvr>
                                          <p:rCtr x="17" y="2531"/>
                                        </p:animMotion>
                                      </p:childTnLst>
                                    </p:cTn>
                                  </p:par>
                                  <p:par>
                                    <p:cTn id="11" presetID="42" presetClass="path" presetSubtype="0" repeatCount="indefinite" accel="10000" decel="14000" autoRev="1" fill="hold" nodeType="withEffect">
                                      <p:stCondLst>
                                        <p:cond delay="0"/>
                                      </p:stCondLst>
                                      <p:childTnLst>
                                        <p:animMotion origin="layout" path="M -4.44444E-6 -2.09877E-6 L 0.00035 0.05031 " pathEditMode="relative" rAng="0" ptsTypes="AA">
                                          <p:cBhvr>
                                            <p:cTn id="12" dur="7250" fill="hold"/>
                                            <p:tgtEl>
                                              <p:spTgt spid="19"/>
                                            </p:tgtEl>
                                            <p:attrNameLst>
                                              <p:attrName>ppt_x</p:attrName>
                                              <p:attrName>ppt_y</p:attrName>
                                            </p:attrNameLst>
                                          </p:cBhvr>
                                          <p:rCtr x="17" y="2500"/>
                                        </p:animMotion>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54"/>
                                            </p:tgtEl>
                                            <p:attrNameLst>
                                              <p:attrName>ppt_x</p:attrName>
                                              <p:attrName>ppt_y</p:attrName>
                                            </p:attrNameLst>
                                          </p:cBhvr>
                                          <p:rCtr x="0" y="3827"/>
                                        </p:animMotion>
                                      </p:childTnLst>
                                    </p:cTn>
                                  </p:par>
                                  <p:par>
                                    <p:cTn id="15" presetID="6" presetClass="emph" presetSubtype="0" repeatCount="indefinite" autoRev="1" fill="hold" nodeType="withEffect">
                                      <p:stCondLst>
                                        <p:cond delay="0"/>
                                      </p:stCondLst>
                                      <p:childTnLst>
                                        <p:animScale>
                                          <p:cBhvr>
                                            <p:cTn id="16" dur="6000" fill="hold"/>
                                            <p:tgtEl>
                                              <p:spTgt spid="27"/>
                                            </p:tgtEl>
                                          </p:cBhvr>
                                          <p:by x="105000" y="105000"/>
                                        </p:animScale>
                                      </p:childTnLst>
                                    </p:cTn>
                                  </p:par>
                                  <p:par>
                                    <p:cTn id="17" presetID="42" presetClass="path" presetSubtype="0" repeatCount="indefinite" accel="3636" autoRev="1" fill="hold" nodeType="withEffect">
                                      <p:stCondLst>
                                        <p:cond delay="100"/>
                                      </p:stCondLst>
                                      <p:childTnLst>
                                        <p:animMotion origin="layout" path="M 1.38889E-6 0.00123 L 0.01337 0.03055 " pathEditMode="relative" rAng="0" ptsTypes="AA">
                                          <p:cBhvr>
                                            <p:cTn id="18" dur="6750" fill="hold"/>
                                            <p:tgtEl>
                                              <p:spTgt spid="8"/>
                                            </p:tgtEl>
                                            <p:attrNameLst>
                                              <p:attrName>ppt_x</p:attrName>
                                              <p:attrName>ppt_y</p:attrName>
                                            </p:attrNameLst>
                                          </p:cBhvr>
                                          <p:rCtr x="660" y="1451"/>
                                        </p:animMotion>
                                      </p:childTnLst>
                                    </p:cTn>
                                  </p:par>
                                  <p:par>
                                    <p:cTn id="19" presetID="8" presetClass="emph" presetSubtype="0" repeatCount="indefinite" accel="2500" autoRev="1" fill="hold" nodeType="withEffect">
                                      <p:stCondLst>
                                        <p:cond delay="0"/>
                                      </p:stCondLst>
                                      <p:childTnLst>
                                        <p:animRot by="300000">
                                          <p:cBhvr>
                                            <p:cTn id="20" dur="3500" fill="hold"/>
                                            <p:tgtEl>
                                              <p:spTgt spid="8"/>
                                            </p:tgtEl>
                                            <p:attrNameLst>
                                              <p:attrName>r</p:attrName>
                                            </p:attrNameLst>
                                          </p:cBhvr>
                                        </p:animRot>
                                      </p:childTnLst>
                                    </p:cTn>
                                  </p:par>
                                  <p:par>
                                    <p:cTn id="21" presetID="42" presetClass="path" presetSubtype="0" repeatCount="indefinite" accel="3636" autoRev="1" fill="hold" nodeType="withEffect">
                                      <p:stCondLst>
                                        <p:cond delay="100"/>
                                      </p:stCondLst>
                                      <p:childTnLst>
                                        <p:animMotion origin="layout" path="M -2.5E-6 0.00123 L 0.01337 0.03055 " pathEditMode="relative" rAng="0" ptsTypes="AA">
                                          <p:cBhvr>
                                            <p:cTn id="22" dur="3250" fill="hold"/>
                                            <p:tgtEl>
                                              <p:spTgt spid="9"/>
                                            </p:tgtEl>
                                            <p:attrNameLst>
                                              <p:attrName>ppt_x</p:attrName>
                                              <p:attrName>ppt_y</p:attrName>
                                            </p:attrNameLst>
                                          </p:cBhvr>
                                          <p:rCtr x="660" y="1451"/>
                                        </p:animMotion>
                                      </p:childTnLst>
                                    </p:cTn>
                                  </p:par>
                                  <p:par>
                                    <p:cTn id="23" presetID="8" presetClass="emph" presetSubtype="0" repeatCount="indefinite" accel="2500" autoRev="1" fill="hold" nodeType="withEffect">
                                      <p:stCondLst>
                                        <p:cond delay="0"/>
                                      </p:stCondLst>
                                      <p:childTnLst>
                                        <p:animRot by="300000">
                                          <p:cBhvr>
                                            <p:cTn id="24" dur="8250" fill="hold"/>
                                            <p:tgtEl>
                                              <p:spTgt spid="9"/>
                                            </p:tgtEl>
                                            <p:attrNameLst>
                                              <p:attrName>r</p:attrName>
                                            </p:attrNameLst>
                                          </p:cBhvr>
                                        </p:animRot>
                                      </p:childTnLst>
                                    </p:cTn>
                                  </p:par>
                                  <p:par>
                                    <p:cTn id="25" presetID="42" presetClass="path" presetSubtype="0" repeatCount="indefinite" accel="3636" decel="4000" autoRev="1" fill="hold" nodeType="withEffect">
                                      <p:stCondLst>
                                        <p:cond delay="100"/>
                                      </p:stCondLst>
                                      <p:childTnLst>
                                        <p:animMotion origin="layout" path="M 3.61111E-6 0.00124 L 0.01336 0.03056 " pathEditMode="relative" rAng="0" ptsTypes="AA">
                                          <p:cBhvr>
                                            <p:cTn id="26" dur="2000" fill="hold"/>
                                            <p:tgtEl>
                                              <p:spTgt spid="10"/>
                                            </p:tgtEl>
                                            <p:attrNameLst>
                                              <p:attrName>ppt_x</p:attrName>
                                              <p:attrName>ppt_y</p:attrName>
                                            </p:attrNameLst>
                                          </p:cBhvr>
                                          <p:rCtr x="660" y="1451"/>
                                        </p:animMotion>
                                      </p:childTnLst>
                                    </p:cTn>
                                  </p:par>
                                  <p:par>
                                    <p:cTn id="27" presetID="8" presetClass="emph" presetSubtype="0" repeatCount="indefinite" accel="2500" autoRev="1" fill="hold" nodeType="withEffect">
                                      <p:stCondLst>
                                        <p:cond delay="0"/>
                                      </p:stCondLst>
                                      <p:childTnLst>
                                        <p:animRot by="300000">
                                          <p:cBhvr>
                                            <p:cTn id="28" dur="9750" fill="hold"/>
                                            <p:tgtEl>
                                              <p:spTgt spid="10"/>
                                            </p:tgtEl>
                                            <p:attrNameLst>
                                              <p:attrName>r</p:attrName>
                                            </p:attrNameLst>
                                          </p:cBhvr>
                                        </p:animRot>
                                      </p:childTnLst>
                                    </p:cTn>
                                  </p:par>
                                  <p:par>
                                    <p:cTn id="29"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30" dur="7250" fill="hold"/>
                                            <p:tgtEl>
                                              <p:spTgt spid="4"/>
                                            </p:tgtEl>
                                            <p:attrNameLst>
                                              <p:attrName>ppt_x</p:attrName>
                                              <p:attrName>ppt_y</p:attrName>
                                            </p:attrNameLst>
                                          </p:cBhvr>
                                          <p:rCtr x="3559" y="31"/>
                                        </p:animMotion>
                                      </p:childTnLst>
                                    </p:cTn>
                                  </p:par>
                                  <p:par>
                                    <p:cTn id="31"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32" dur="6000" fill="hold"/>
                                            <p:tgtEl>
                                              <p:spTgt spid="5"/>
                                            </p:tgtEl>
                                            <p:attrNameLst>
                                              <p:attrName>ppt_x</p:attrName>
                                              <p:attrName>ppt_y</p:attrName>
                                            </p:attrNameLst>
                                          </p:cBhvr>
                                          <p:rCtr x="-1094" y="1667"/>
                                        </p:animMotion>
                                      </p:childTnLst>
                                    </p:cTn>
                                  </p:par>
                                  <p:par>
                                    <p:cTn id="33" presetID="8" presetClass="emph" presetSubtype="0" repeatCount="indefinite" accel="2500" autoRev="1" fill="hold" nodeType="withEffect">
                                      <p:stCondLst>
                                        <p:cond delay="0"/>
                                      </p:stCondLst>
                                      <p:childTnLst>
                                        <p:animRot by="300000">
                                          <p:cBhvr>
                                            <p:cTn id="34" dur="3500" fill="hold"/>
                                            <p:tgtEl>
                                              <p:spTgt spid="5"/>
                                            </p:tgtEl>
                                            <p:attrNameLst>
                                              <p:attrName>r</p:attrName>
                                            </p:attrNameLst>
                                          </p:cBhvr>
                                        </p:animRot>
                                      </p:childTnLst>
                                    </p:cTn>
                                  </p:par>
                                  <p:par>
                                    <p:cTn id="35"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36" dur="4250" fill="hold"/>
                                            <p:tgtEl>
                                              <p:spTgt spid="6"/>
                                            </p:tgtEl>
                                            <p:attrNameLst>
                                              <p:attrName>ppt_x</p:attrName>
                                              <p:attrName>ppt_y</p:attrName>
                                            </p:attrNameLst>
                                          </p:cBhvr>
                                          <p:rCtr x="-1094" y="1667"/>
                                        </p:animMotion>
                                      </p:childTnLst>
                                    </p:cTn>
                                  </p:par>
                                  <p:par>
                                    <p:cTn id="37" presetID="8" presetClass="emph" presetSubtype="0" repeatCount="indefinite" accel="2500" autoRev="1" fill="hold" nodeType="withEffect">
                                      <p:stCondLst>
                                        <p:cond delay="0"/>
                                      </p:stCondLst>
                                      <p:childTnLst>
                                        <p:animRot by="300000">
                                          <p:cBhvr>
                                            <p:cTn id="38" dur="6750" fill="hold"/>
                                            <p:tgtEl>
                                              <p:spTgt spid="6"/>
                                            </p:tgtEl>
                                            <p:attrNameLst>
                                              <p:attrName>r</p:attrName>
                                            </p:attrNameLst>
                                          </p:cBhvr>
                                        </p:animRot>
                                      </p:childTnLst>
                                    </p:cTn>
                                  </p:par>
                                  <p:par>
                                    <p:cTn id="39"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40" dur="2750" fill="hold"/>
                                            <p:tgtEl>
                                              <p:spTgt spid="7"/>
                                            </p:tgtEl>
                                            <p:attrNameLst>
                                              <p:attrName>ppt_x</p:attrName>
                                              <p:attrName>ppt_y</p:attrName>
                                            </p:attrNameLst>
                                          </p:cBhvr>
                                          <p:rCtr x="-1094" y="1667"/>
                                        </p:animMotion>
                                      </p:childTnLst>
                                    </p:cTn>
                                  </p:par>
                                  <p:par>
                                    <p:cTn id="41" presetID="8" presetClass="emph" presetSubtype="0" repeatCount="indefinite" accel="1405" decel="1081" autoRev="1" fill="hold" nodeType="withEffect">
                                      <p:stCondLst>
                                        <p:cond delay="0"/>
                                      </p:stCondLst>
                                      <p:childTnLst>
                                        <p:animRot by="300000">
                                          <p:cBhvr>
                                            <p:cTn id="42" dur="9250" fill="hold"/>
                                            <p:tgtEl>
                                              <p:spTgt spid="7"/>
                                            </p:tgtEl>
                                            <p:attrNameLst>
                                              <p:attrName>r</p:attrName>
                                            </p:attrNameLst>
                                          </p:cBhvr>
                                        </p:animRot>
                                      </p:childTnLst>
                                    </p:cTn>
                                  </p:par>
                                  <p:par>
                                    <p:cTn id="43" presetID="8" presetClass="emph" presetSubtype="0" repeatCount="indefinite" accel="8000" decel="9000" autoRev="1" fill="hold" nodeType="withEffect">
                                      <p:stCondLst>
                                        <p:cond delay="0"/>
                                      </p:stCondLst>
                                      <p:childTnLst>
                                        <p:animRot by="600000">
                                          <p:cBhvr>
                                            <p:cTn id="44" dur="3250" fill="hold"/>
                                            <p:tgtEl>
                                              <p:spTgt spid="44"/>
                                            </p:tgtEl>
                                            <p:attrNameLst>
                                              <p:attrName>r</p:attrName>
                                            </p:attrNameLst>
                                          </p:cBhvr>
                                        </p:animRot>
                                      </p:childTnLst>
                                    </p:cTn>
                                  </p:par>
                                  <p:par>
                                    <p:cTn id="45"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46" dur="5000" fill="hold"/>
                                            <p:tgtEl>
                                              <p:spTgt spid="44"/>
                                            </p:tgtEl>
                                            <p:attrNameLst>
                                              <p:attrName>ppt_x</p:attrName>
                                              <p:attrName>ppt_y</p:attrName>
                                            </p:attrNameLst>
                                          </p:cBhvr>
                                          <p:rCtr x="0" y="1975"/>
                                        </p:animMotion>
                                      </p:childTnLst>
                                    </p:cTn>
                                  </p:par>
                                  <p:par>
                                    <p:cTn id="47" presetID="10" presetClass="entr" presetSubtype="0" fill="hold" grpId="0" nodeType="withEffect">
                                      <p:stCondLst>
                                        <p:cond delay="80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1600"/>
                                            <p:tgtEl>
                                              <p:spTgt spid="2"/>
                                            </p:tgtEl>
                                          </p:cBhvr>
                                        </p:animEffect>
                                      </p:childTnLst>
                                    </p:cTn>
                                  </p:par>
                                  <p:par>
                                    <p:cTn id="50" presetID="10" presetClass="entr" presetSubtype="0" fill="hold" grpId="0" nodeType="withEffect">
                                      <p:stCondLst>
                                        <p:cond delay="110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12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Imagen 16" descr="Un dibujo de un animal&#10;&#10;Descripción generada automáticamente con confianza baja">
            <a:extLst>
              <a:ext uri="{FF2B5EF4-FFF2-40B4-BE49-F238E27FC236}">
                <a16:creationId xmlns:a16="http://schemas.microsoft.com/office/drawing/2014/main" id="{56C472D1-D7F7-5010-F51F-01F13E7068A8}"/>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22" name="Imagen 21" descr="Icono&#10;&#10;Descripción generada automáticamente">
            <a:extLst>
              <a:ext uri="{FF2B5EF4-FFF2-40B4-BE49-F238E27FC236}">
                <a16:creationId xmlns:a16="http://schemas.microsoft.com/office/drawing/2014/main" id="{C94BCF3D-2AB2-F284-2248-D2AF46E84032}"/>
              </a:ext>
            </a:extLst>
          </p:cNvPr>
          <p:cNvPicPr>
            <a:picLocks noChangeAspect="1"/>
          </p:cNvPicPr>
          <p:nvPr/>
        </p:nvPicPr>
        <p:blipFill rotWithShape="1">
          <a:blip r:embed="rId3">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19" name="Imagen 18" descr="Forma&#10;&#10;Descripción generada automáticamente">
            <a:extLst>
              <a:ext uri="{FF2B5EF4-FFF2-40B4-BE49-F238E27FC236}">
                <a16:creationId xmlns:a16="http://schemas.microsoft.com/office/drawing/2014/main" id="{7C535F28-2F5A-D36A-EAD1-28B3696AF1F2}"/>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20" name="Imagen 19" descr="Patrón de fondo&#10;&#10;Descripción generada automáticamente con confianza baja">
            <a:extLst>
              <a:ext uri="{FF2B5EF4-FFF2-40B4-BE49-F238E27FC236}">
                <a16:creationId xmlns:a16="http://schemas.microsoft.com/office/drawing/2014/main" id="{50CF60E3-78D7-51AC-75FD-E0A2B62088C0}"/>
              </a:ext>
            </a:extLst>
          </p:cNvPr>
          <p:cNvPicPr>
            <a:picLocks noChangeAspect="1"/>
          </p:cNvPicPr>
          <p:nvPr/>
        </p:nvPicPr>
        <p:blipFill rotWithShape="1">
          <a:blip r:embed="rId5">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25" name="Imagen 24" descr="Forma&#10;&#10;Descripción generada automáticamente">
            <a:extLst>
              <a:ext uri="{FF2B5EF4-FFF2-40B4-BE49-F238E27FC236}">
                <a16:creationId xmlns:a16="http://schemas.microsoft.com/office/drawing/2014/main" id="{EF29D5C1-068C-EFFE-DCB3-F2B782DB2459}"/>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grpSp>
        <p:nvGrpSpPr>
          <p:cNvPr id="26" name="Grupo 25">
            <a:extLst>
              <a:ext uri="{FF2B5EF4-FFF2-40B4-BE49-F238E27FC236}">
                <a16:creationId xmlns:a16="http://schemas.microsoft.com/office/drawing/2014/main" id="{05BB9E87-182A-468B-9602-C5781A81D0E3}"/>
              </a:ext>
            </a:extLst>
          </p:cNvPr>
          <p:cNvGrpSpPr/>
          <p:nvPr/>
        </p:nvGrpSpPr>
        <p:grpSpPr>
          <a:xfrm>
            <a:off x="536104" y="1189049"/>
            <a:ext cx="8072236" cy="2016370"/>
            <a:chOff x="399330" y="1154884"/>
            <a:chExt cx="8345784" cy="2084700"/>
          </a:xfrm>
        </p:grpSpPr>
        <p:sp>
          <p:nvSpPr>
            <p:cNvPr id="27" name="Rectángulo 26">
              <a:extLst>
                <a:ext uri="{FF2B5EF4-FFF2-40B4-BE49-F238E27FC236}">
                  <a16:creationId xmlns:a16="http://schemas.microsoft.com/office/drawing/2014/main" id="{93A9DB9B-8C03-35B4-D1BA-B25EEDD9F97C}"/>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 name="Rectángulo 27">
              <a:extLst>
                <a:ext uri="{FF2B5EF4-FFF2-40B4-BE49-F238E27FC236}">
                  <a16:creationId xmlns:a16="http://schemas.microsoft.com/office/drawing/2014/main" id="{479DF483-5DF6-3D3B-E09B-F4DF371A8EB0}"/>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 name="Elipse 28">
              <a:extLst>
                <a:ext uri="{FF2B5EF4-FFF2-40B4-BE49-F238E27FC236}">
                  <a16:creationId xmlns:a16="http://schemas.microsoft.com/office/drawing/2014/main" id="{90054D9A-5830-30C2-E771-326ABB2A17C2}"/>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0" name="Elipse 29">
              <a:extLst>
                <a:ext uri="{FF2B5EF4-FFF2-40B4-BE49-F238E27FC236}">
                  <a16:creationId xmlns:a16="http://schemas.microsoft.com/office/drawing/2014/main" id="{227C22C4-6251-4F2A-F030-5136E7989067}"/>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1" name="Elipse 30">
              <a:extLst>
                <a:ext uri="{FF2B5EF4-FFF2-40B4-BE49-F238E27FC236}">
                  <a16:creationId xmlns:a16="http://schemas.microsoft.com/office/drawing/2014/main" id="{589094FB-878D-B980-6403-6CBE7C76BABA}"/>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61" name="Elipse 260">
            <a:extLst>
              <a:ext uri="{FF2B5EF4-FFF2-40B4-BE49-F238E27FC236}">
                <a16:creationId xmlns:a16="http://schemas.microsoft.com/office/drawing/2014/main" id="{A29D2C90-5CA9-5B70-DD5F-50A7AB99C91E}"/>
              </a:ext>
            </a:extLst>
          </p:cNvPr>
          <p:cNvSpPr/>
          <p:nvPr/>
        </p:nvSpPr>
        <p:spPr>
          <a:xfrm>
            <a:off x="3733761" y="2530720"/>
            <a:ext cx="1681968" cy="1681968"/>
          </a:xfrm>
          <a:prstGeom prst="ellipse">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 name="Elipse 14">
            <a:extLst>
              <a:ext uri="{FF2B5EF4-FFF2-40B4-BE49-F238E27FC236}">
                <a16:creationId xmlns:a16="http://schemas.microsoft.com/office/drawing/2014/main" id="{F6924EF3-9A34-D4A1-D3C7-A551C13F9E56}"/>
              </a:ext>
            </a:extLst>
          </p:cNvPr>
          <p:cNvSpPr/>
          <p:nvPr/>
        </p:nvSpPr>
        <p:spPr>
          <a:xfrm>
            <a:off x="4789570" y="2234025"/>
            <a:ext cx="1014472" cy="1014472"/>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6B90AB65-9A2F-C54C-60F9-5665E2016760}"/>
              </a:ext>
            </a:extLst>
          </p:cNvPr>
          <p:cNvSpPr/>
          <p:nvPr/>
        </p:nvSpPr>
        <p:spPr>
          <a:xfrm>
            <a:off x="3364690" y="3468154"/>
            <a:ext cx="1014472" cy="1014472"/>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B18B1A4D-1264-76E5-186A-8DC1BB70BC32}"/>
              </a:ext>
            </a:extLst>
          </p:cNvPr>
          <p:cNvSpPr/>
          <p:nvPr/>
        </p:nvSpPr>
        <p:spPr>
          <a:xfrm>
            <a:off x="4789570" y="3468154"/>
            <a:ext cx="1014472" cy="1014472"/>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Elipse 10">
            <a:extLst>
              <a:ext uri="{FF2B5EF4-FFF2-40B4-BE49-F238E27FC236}">
                <a16:creationId xmlns:a16="http://schemas.microsoft.com/office/drawing/2014/main" id="{085CB3B0-D67B-217B-5C53-F1674049A3A9}"/>
              </a:ext>
            </a:extLst>
          </p:cNvPr>
          <p:cNvSpPr/>
          <p:nvPr/>
        </p:nvSpPr>
        <p:spPr>
          <a:xfrm>
            <a:off x="3364690" y="2234025"/>
            <a:ext cx="1014472" cy="1014472"/>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Title 3">
            <a:extLst>
              <a:ext uri="{FF2B5EF4-FFF2-40B4-BE49-F238E27FC236}">
                <a16:creationId xmlns:a16="http://schemas.microsoft.com/office/drawing/2014/main" id="{A2875693-0101-47F8-8FF6-40B84B49FDC0}"/>
              </a:ext>
            </a:extLst>
          </p:cNvPr>
          <p:cNvSpPr>
            <a:spLocks noGrp="1"/>
          </p:cNvSpPr>
          <p:nvPr>
            <p:ph type="title"/>
          </p:nvPr>
        </p:nvSpPr>
        <p:spPr/>
        <p:txBody>
          <a:bodyPr/>
          <a:lstStyle/>
          <a:p>
            <a:r>
              <a:rPr lang="en-US" dirty="0"/>
              <a:t>MAKE YOUR INFOGRAPHIC</a:t>
            </a:r>
          </a:p>
        </p:txBody>
      </p:sp>
      <p:sp>
        <p:nvSpPr>
          <p:cNvPr id="242" name="Marcador de texto 39">
            <a:extLst>
              <a:ext uri="{FF2B5EF4-FFF2-40B4-BE49-F238E27FC236}">
                <a16:creationId xmlns:a16="http://schemas.microsoft.com/office/drawing/2014/main" id="{A4FD97D3-CF3B-38C8-30D1-F5139F790610}"/>
              </a:ext>
            </a:extLst>
          </p:cNvPr>
          <p:cNvSpPr txBox="1">
            <a:spLocks/>
          </p:cNvSpPr>
          <p:nvPr/>
        </p:nvSpPr>
        <p:spPr>
          <a:xfrm>
            <a:off x="6100466" y="3497011"/>
            <a:ext cx="1948012"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SATURN</a:t>
            </a:r>
          </a:p>
        </p:txBody>
      </p:sp>
      <p:sp>
        <p:nvSpPr>
          <p:cNvPr id="245" name="Marcador de texto 37">
            <a:extLst>
              <a:ext uri="{FF2B5EF4-FFF2-40B4-BE49-F238E27FC236}">
                <a16:creationId xmlns:a16="http://schemas.microsoft.com/office/drawing/2014/main" id="{F4C5F402-079B-DB67-5FCC-A2FCAD5A9859}"/>
              </a:ext>
            </a:extLst>
          </p:cNvPr>
          <p:cNvSpPr txBox="1">
            <a:spLocks/>
          </p:cNvSpPr>
          <p:nvPr/>
        </p:nvSpPr>
        <p:spPr>
          <a:xfrm>
            <a:off x="6100466" y="3984766"/>
            <a:ext cx="1948012"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Saturn is a gas giant with several rings</a:t>
            </a:r>
          </a:p>
        </p:txBody>
      </p:sp>
      <p:sp>
        <p:nvSpPr>
          <p:cNvPr id="249" name="Marcador de texto 39">
            <a:extLst>
              <a:ext uri="{FF2B5EF4-FFF2-40B4-BE49-F238E27FC236}">
                <a16:creationId xmlns:a16="http://schemas.microsoft.com/office/drawing/2014/main" id="{0486FC55-82EA-55C7-F3FF-0C524744A462}"/>
              </a:ext>
            </a:extLst>
          </p:cNvPr>
          <p:cNvSpPr txBox="1">
            <a:spLocks/>
          </p:cNvSpPr>
          <p:nvPr/>
        </p:nvSpPr>
        <p:spPr>
          <a:xfrm>
            <a:off x="6100466" y="2286855"/>
            <a:ext cx="1948012"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VENUS</a:t>
            </a:r>
          </a:p>
        </p:txBody>
      </p:sp>
      <p:sp>
        <p:nvSpPr>
          <p:cNvPr id="250" name="Marcador de texto 37">
            <a:extLst>
              <a:ext uri="{FF2B5EF4-FFF2-40B4-BE49-F238E27FC236}">
                <a16:creationId xmlns:a16="http://schemas.microsoft.com/office/drawing/2014/main" id="{05F23D90-59AA-7601-40C0-0CE0CFB4DF29}"/>
              </a:ext>
            </a:extLst>
          </p:cNvPr>
          <p:cNvSpPr txBox="1">
            <a:spLocks/>
          </p:cNvSpPr>
          <p:nvPr/>
        </p:nvSpPr>
        <p:spPr>
          <a:xfrm>
            <a:off x="6100466" y="2774610"/>
            <a:ext cx="1948012"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It’s the farthest planet from the Sun</a:t>
            </a:r>
          </a:p>
        </p:txBody>
      </p:sp>
      <p:sp>
        <p:nvSpPr>
          <p:cNvPr id="251" name="Marcador de texto 39">
            <a:extLst>
              <a:ext uri="{FF2B5EF4-FFF2-40B4-BE49-F238E27FC236}">
                <a16:creationId xmlns:a16="http://schemas.microsoft.com/office/drawing/2014/main" id="{E5B78DF1-B83A-22D8-1AF1-A84FA324F7CC}"/>
              </a:ext>
            </a:extLst>
          </p:cNvPr>
          <p:cNvSpPr txBox="1">
            <a:spLocks/>
          </p:cNvSpPr>
          <p:nvPr/>
        </p:nvSpPr>
        <p:spPr>
          <a:xfrm>
            <a:off x="1095523" y="3497011"/>
            <a:ext cx="1817329"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3200" dirty="0">
                <a:latin typeface="Staatliches" pitchFamily="2" charset="0"/>
              </a:rPr>
              <a:t>MERCURY</a:t>
            </a:r>
          </a:p>
        </p:txBody>
      </p:sp>
      <p:sp>
        <p:nvSpPr>
          <p:cNvPr id="252" name="Marcador de texto 37">
            <a:extLst>
              <a:ext uri="{FF2B5EF4-FFF2-40B4-BE49-F238E27FC236}">
                <a16:creationId xmlns:a16="http://schemas.microsoft.com/office/drawing/2014/main" id="{D35FC499-D1FF-0D12-3FC9-EDCD6F6CD84F}"/>
              </a:ext>
            </a:extLst>
          </p:cNvPr>
          <p:cNvSpPr txBox="1">
            <a:spLocks/>
          </p:cNvSpPr>
          <p:nvPr/>
        </p:nvSpPr>
        <p:spPr>
          <a:xfrm>
            <a:off x="1095523" y="3984766"/>
            <a:ext cx="1817329"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400" dirty="0"/>
              <a:t>It’s the closest planet to the Sun</a:t>
            </a:r>
          </a:p>
        </p:txBody>
      </p:sp>
      <p:sp>
        <p:nvSpPr>
          <p:cNvPr id="253" name="Marcador de texto 39">
            <a:extLst>
              <a:ext uri="{FF2B5EF4-FFF2-40B4-BE49-F238E27FC236}">
                <a16:creationId xmlns:a16="http://schemas.microsoft.com/office/drawing/2014/main" id="{3F405836-65D4-7BA6-9BB4-4A6C281A5A21}"/>
              </a:ext>
            </a:extLst>
          </p:cNvPr>
          <p:cNvSpPr txBox="1">
            <a:spLocks/>
          </p:cNvSpPr>
          <p:nvPr/>
        </p:nvSpPr>
        <p:spPr>
          <a:xfrm>
            <a:off x="1095523" y="2286855"/>
            <a:ext cx="1817329"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3200" dirty="0">
                <a:latin typeface="Staatliches" pitchFamily="2" charset="0"/>
              </a:rPr>
              <a:t>MARS</a:t>
            </a:r>
          </a:p>
        </p:txBody>
      </p:sp>
      <p:sp>
        <p:nvSpPr>
          <p:cNvPr id="254" name="Marcador de texto 37">
            <a:extLst>
              <a:ext uri="{FF2B5EF4-FFF2-40B4-BE49-F238E27FC236}">
                <a16:creationId xmlns:a16="http://schemas.microsoft.com/office/drawing/2014/main" id="{94A9D87C-3B36-892C-A434-007A6A7C0FAB}"/>
              </a:ext>
            </a:extLst>
          </p:cNvPr>
          <p:cNvSpPr txBox="1">
            <a:spLocks/>
          </p:cNvSpPr>
          <p:nvPr/>
        </p:nvSpPr>
        <p:spPr>
          <a:xfrm>
            <a:off x="1095523" y="2774610"/>
            <a:ext cx="1817329"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400" dirty="0"/>
              <a:t>Mars is actually a very cold place</a:t>
            </a:r>
          </a:p>
        </p:txBody>
      </p:sp>
      <p:sp>
        <p:nvSpPr>
          <p:cNvPr id="273" name="Google Shape;9139;p18">
            <a:extLst>
              <a:ext uri="{FF2B5EF4-FFF2-40B4-BE49-F238E27FC236}">
                <a16:creationId xmlns:a16="http://schemas.microsoft.com/office/drawing/2014/main" id="{6501E360-A1EE-2472-A82B-6462E7B79D4D}"/>
              </a:ext>
            </a:extLst>
          </p:cNvPr>
          <p:cNvSpPr/>
          <p:nvPr/>
        </p:nvSpPr>
        <p:spPr>
          <a:xfrm>
            <a:off x="3646119" y="2515756"/>
            <a:ext cx="451614" cy="451010"/>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9149;p18">
            <a:extLst>
              <a:ext uri="{FF2B5EF4-FFF2-40B4-BE49-F238E27FC236}">
                <a16:creationId xmlns:a16="http://schemas.microsoft.com/office/drawing/2014/main" id="{0039A9A7-7580-EA1C-AFB0-D941ABE566A7}"/>
              </a:ext>
            </a:extLst>
          </p:cNvPr>
          <p:cNvSpPr/>
          <p:nvPr/>
        </p:nvSpPr>
        <p:spPr>
          <a:xfrm>
            <a:off x="3649891" y="3753946"/>
            <a:ext cx="444070" cy="442888"/>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5" name="Google Shape;9220;p18">
            <a:extLst>
              <a:ext uri="{FF2B5EF4-FFF2-40B4-BE49-F238E27FC236}">
                <a16:creationId xmlns:a16="http://schemas.microsoft.com/office/drawing/2014/main" id="{AFF044BB-B676-9852-16E2-3763B130A1FF}"/>
              </a:ext>
            </a:extLst>
          </p:cNvPr>
          <p:cNvGrpSpPr/>
          <p:nvPr/>
        </p:nvGrpSpPr>
        <p:grpSpPr>
          <a:xfrm>
            <a:off x="5071319" y="2515756"/>
            <a:ext cx="450974" cy="451010"/>
            <a:chOff x="-49048250" y="2316775"/>
            <a:chExt cx="300100" cy="300125"/>
          </a:xfrm>
        </p:grpSpPr>
        <p:sp>
          <p:nvSpPr>
            <p:cNvPr id="276" name="Google Shape;9221;p18">
              <a:extLst>
                <a:ext uri="{FF2B5EF4-FFF2-40B4-BE49-F238E27FC236}">
                  <a16:creationId xmlns:a16="http://schemas.microsoft.com/office/drawing/2014/main" id="{A12B50EF-2B8E-919C-44C4-4EAC1A133B81}"/>
                </a:ext>
              </a:extLst>
            </p:cNvPr>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9222;p18">
              <a:extLst>
                <a:ext uri="{FF2B5EF4-FFF2-40B4-BE49-F238E27FC236}">
                  <a16:creationId xmlns:a16="http://schemas.microsoft.com/office/drawing/2014/main" id="{AC88654C-049B-EDEF-25AA-5EEB861A771C}"/>
                </a:ext>
              </a:extLst>
            </p:cNvPr>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 name="Google Shape;9223;p18">
              <a:extLst>
                <a:ext uri="{FF2B5EF4-FFF2-40B4-BE49-F238E27FC236}">
                  <a16:creationId xmlns:a16="http://schemas.microsoft.com/office/drawing/2014/main" id="{E70FBA8A-3EE9-7203-F80E-E9A2ACF9DB63}"/>
                </a:ext>
              </a:extLst>
            </p:cNvPr>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 name="Google Shape;9224;p18">
              <a:extLst>
                <a:ext uri="{FF2B5EF4-FFF2-40B4-BE49-F238E27FC236}">
                  <a16:creationId xmlns:a16="http://schemas.microsoft.com/office/drawing/2014/main" id="{F9334723-BE6F-1E05-9AA8-B44FA89A3228}"/>
                </a:ext>
              </a:extLst>
            </p:cNvPr>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0" name="Google Shape;9243;p18">
            <a:extLst>
              <a:ext uri="{FF2B5EF4-FFF2-40B4-BE49-F238E27FC236}">
                <a16:creationId xmlns:a16="http://schemas.microsoft.com/office/drawing/2014/main" id="{F2360AB2-0245-5DE2-A99E-0DF87A47453F}"/>
              </a:ext>
            </a:extLst>
          </p:cNvPr>
          <p:cNvSpPr/>
          <p:nvPr/>
        </p:nvSpPr>
        <p:spPr>
          <a:xfrm>
            <a:off x="5098025" y="3749904"/>
            <a:ext cx="397562" cy="450972"/>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53319807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0"/>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20"/>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0" dur="6750" fill="hold"/>
                                            <p:tgtEl>
                                              <p:spTgt spid="17"/>
                                            </p:tgtEl>
                                            <p:attrNameLst>
                                              <p:attrName>ppt_x</p:attrName>
                                              <p:attrName>ppt_y</p:attrName>
                                            </p:attrNameLst>
                                          </p:cBhvr>
                                          <p:rCtr x="799"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17"/>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4" dur="3250" fill="hold"/>
                                            <p:tgtEl>
                                              <p:spTgt spid="22"/>
                                            </p:tgtEl>
                                            <p:attrNameLst>
                                              <p:attrName>ppt_x</p:attrName>
                                              <p:attrName>ppt_y</p:attrName>
                                            </p:attrNameLst>
                                          </p:cBhvr>
                                          <p:rCtr x="764" y="-617"/>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8250" fill="hold"/>
                                            <p:tgtEl>
                                              <p:spTgt spid="2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25"/>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9"/>
                                            </p:tgtEl>
                                            <p:attrNameLst>
                                              <p:attrName>ppt_x</p:attrName>
                                              <p:attrName>ppt_y</p:attrName>
                                            </p:attrNameLst>
                                          </p:cBhvr>
                                          <p:rCtr x="3559" y="31"/>
                                        </p:animMotion>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2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600"/>
                                            <p:tgtEl>
                                              <p:spTgt spid="4"/>
                                            </p:tgtEl>
                                          </p:cBhvr>
                                        </p:animEffect>
                                      </p:childTnLst>
                                    </p:cTn>
                                  </p:par>
                                  <p:par>
                                    <p:cTn id="26" presetID="10" presetClass="entr" presetSubtype="0" fill="hold" grpId="0" nodeType="withEffect">
                                      <p:stCondLst>
                                        <p:cond delay="3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200"/>
                                            <p:tgtEl>
                                              <p:spTgt spid="11"/>
                                            </p:tgtEl>
                                          </p:cBhvr>
                                        </p:animEffect>
                                      </p:childTnLst>
                                    </p:cTn>
                                  </p:par>
                                  <p:par>
                                    <p:cTn id="29" presetID="10" presetClass="entr" presetSubtype="0" fill="hold" grpId="0" nodeType="withEffect">
                                      <p:stCondLst>
                                        <p:cond delay="270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200"/>
                                            <p:tgtEl>
                                              <p:spTgt spid="15"/>
                                            </p:tgtEl>
                                          </p:cBhvr>
                                        </p:animEffect>
                                      </p:childTnLst>
                                    </p:cTn>
                                  </p:par>
                                  <p:par>
                                    <p:cTn id="32" presetID="10" presetClass="entr" presetSubtype="0" fill="hold" grpId="0" nodeType="withEffect">
                                      <p:stCondLst>
                                        <p:cond delay="300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1200"/>
                                            <p:tgtEl>
                                              <p:spTgt spid="16"/>
                                            </p:tgtEl>
                                          </p:cBhvr>
                                        </p:animEffect>
                                      </p:childTnLst>
                                    </p:cTn>
                                  </p:par>
                                  <p:par>
                                    <p:cTn id="35" presetID="10" presetClass="entr" presetSubtype="0" fill="hold" grpId="0" nodeType="withEffect">
                                      <p:stCondLst>
                                        <p:cond delay="3600"/>
                                      </p:stCondLst>
                                      <p:childTnLst>
                                        <p:set>
                                          <p:cBhvr>
                                            <p:cTn id="36" dur="1" fill="hold">
                                              <p:stCondLst>
                                                <p:cond delay="0"/>
                                              </p:stCondLst>
                                            </p:cTn>
                                            <p:tgtEl>
                                              <p:spTgt spid="261"/>
                                            </p:tgtEl>
                                            <p:attrNameLst>
                                              <p:attrName>style.visibility</p:attrName>
                                            </p:attrNameLst>
                                          </p:cBhvr>
                                          <p:to>
                                            <p:strVal val="visible"/>
                                          </p:to>
                                        </p:set>
                                        <p:animEffect transition="in" filter="fade">
                                          <p:cBhvr>
                                            <p:cTn id="37" dur="1200"/>
                                            <p:tgtEl>
                                              <p:spTgt spid="261"/>
                                            </p:tgtEl>
                                          </p:cBhvr>
                                        </p:animEffect>
                                      </p:childTnLst>
                                    </p:cTn>
                                  </p:par>
                                  <p:par>
                                    <p:cTn id="38" presetID="10" presetClass="entr" presetSubtype="0" fill="hold" grpId="0" nodeType="withEffect">
                                      <p:stCondLst>
                                        <p:cond delay="3000"/>
                                      </p:stCondLst>
                                      <p:childTnLst>
                                        <p:set>
                                          <p:cBhvr>
                                            <p:cTn id="39" dur="1" fill="hold">
                                              <p:stCondLst>
                                                <p:cond delay="0"/>
                                              </p:stCondLst>
                                            </p:cTn>
                                            <p:tgtEl>
                                              <p:spTgt spid="273"/>
                                            </p:tgtEl>
                                            <p:attrNameLst>
                                              <p:attrName>style.visibility</p:attrName>
                                            </p:attrNameLst>
                                          </p:cBhvr>
                                          <p:to>
                                            <p:strVal val="visible"/>
                                          </p:to>
                                        </p:set>
                                        <p:animEffect transition="in" filter="fade">
                                          <p:cBhvr>
                                            <p:cTn id="40" dur="1200"/>
                                            <p:tgtEl>
                                              <p:spTgt spid="273"/>
                                            </p:tgtEl>
                                          </p:cBhvr>
                                        </p:animEffect>
                                      </p:childTnLst>
                                    </p:cTn>
                                  </p:par>
                                  <p:par>
                                    <p:cTn id="41" presetID="10" presetClass="entr" presetSubtype="0" fill="hold" grpId="0" nodeType="withEffect">
                                      <p:stCondLst>
                                        <p:cond delay="3000"/>
                                      </p:stCondLst>
                                      <p:childTnLst>
                                        <p:set>
                                          <p:cBhvr>
                                            <p:cTn id="42" dur="1" fill="hold">
                                              <p:stCondLst>
                                                <p:cond delay="0"/>
                                              </p:stCondLst>
                                            </p:cTn>
                                            <p:tgtEl>
                                              <p:spTgt spid="274"/>
                                            </p:tgtEl>
                                            <p:attrNameLst>
                                              <p:attrName>style.visibility</p:attrName>
                                            </p:attrNameLst>
                                          </p:cBhvr>
                                          <p:to>
                                            <p:strVal val="visible"/>
                                          </p:to>
                                        </p:set>
                                        <p:animEffect transition="in" filter="fade">
                                          <p:cBhvr>
                                            <p:cTn id="43" dur="1200"/>
                                            <p:tgtEl>
                                              <p:spTgt spid="274"/>
                                            </p:tgtEl>
                                          </p:cBhvr>
                                        </p:animEffect>
                                      </p:childTnLst>
                                    </p:cTn>
                                  </p:par>
                                  <p:par>
                                    <p:cTn id="44" presetID="10" presetClass="entr" presetSubtype="0" fill="hold" nodeType="withEffect">
                                      <p:stCondLst>
                                        <p:cond delay="2700"/>
                                      </p:stCondLst>
                                      <p:childTnLst>
                                        <p:set>
                                          <p:cBhvr>
                                            <p:cTn id="45" dur="1" fill="hold">
                                              <p:stCondLst>
                                                <p:cond delay="0"/>
                                              </p:stCondLst>
                                            </p:cTn>
                                            <p:tgtEl>
                                              <p:spTgt spid="275"/>
                                            </p:tgtEl>
                                            <p:attrNameLst>
                                              <p:attrName>style.visibility</p:attrName>
                                            </p:attrNameLst>
                                          </p:cBhvr>
                                          <p:to>
                                            <p:strVal val="visible"/>
                                          </p:to>
                                        </p:set>
                                        <p:animEffect transition="in" filter="fade">
                                          <p:cBhvr>
                                            <p:cTn id="46" dur="1200"/>
                                            <p:tgtEl>
                                              <p:spTgt spid="275"/>
                                            </p:tgtEl>
                                          </p:cBhvr>
                                        </p:animEffect>
                                      </p:childTnLst>
                                    </p:cTn>
                                  </p:par>
                                  <p:par>
                                    <p:cTn id="47" presetID="10" presetClass="entr" presetSubtype="0" fill="hold" grpId="0" nodeType="withEffect">
                                      <p:stCondLst>
                                        <p:cond delay="2600"/>
                                      </p:stCondLst>
                                      <p:childTnLst>
                                        <p:set>
                                          <p:cBhvr>
                                            <p:cTn id="48" dur="1" fill="hold">
                                              <p:stCondLst>
                                                <p:cond delay="0"/>
                                              </p:stCondLst>
                                            </p:cTn>
                                            <p:tgtEl>
                                              <p:spTgt spid="280"/>
                                            </p:tgtEl>
                                            <p:attrNameLst>
                                              <p:attrName>style.visibility</p:attrName>
                                            </p:attrNameLst>
                                          </p:cBhvr>
                                          <p:to>
                                            <p:strVal val="visible"/>
                                          </p:to>
                                        </p:set>
                                        <p:animEffect transition="in" filter="fade">
                                          <p:cBhvr>
                                            <p:cTn id="49" dur="1200"/>
                                            <p:tgtEl>
                                              <p:spTgt spid="280"/>
                                            </p:tgtEl>
                                          </p:cBhvr>
                                        </p:animEffect>
                                      </p:childTnLst>
                                    </p:cTn>
                                  </p:par>
                                  <p:par>
                                    <p:cTn id="50" presetID="10" presetClass="entr" presetSubtype="0" fill="hold" grpId="0" nodeType="withEffect">
                                      <p:stCondLst>
                                        <p:cond delay="260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12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15" grpId="0" animBg="1"/>
          <p:bldP spid="16" grpId="0" animBg="1"/>
          <p:bldP spid="13" grpId="0" animBg="1"/>
          <p:bldP spid="11" grpId="0" animBg="1"/>
          <p:bldP spid="4" grpId="0"/>
          <p:bldP spid="273" grpId="0" animBg="1"/>
          <p:bldP spid="274" grpId="0" animBg="1"/>
          <p:bldP spid="28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0"/>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20"/>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0" dur="6750" fill="hold"/>
                                            <p:tgtEl>
                                              <p:spTgt spid="17"/>
                                            </p:tgtEl>
                                            <p:attrNameLst>
                                              <p:attrName>ppt_x</p:attrName>
                                              <p:attrName>ppt_y</p:attrName>
                                            </p:attrNameLst>
                                          </p:cBhvr>
                                          <p:rCtr x="799"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17"/>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4" dur="3250" fill="hold"/>
                                            <p:tgtEl>
                                              <p:spTgt spid="22"/>
                                            </p:tgtEl>
                                            <p:attrNameLst>
                                              <p:attrName>ppt_x</p:attrName>
                                              <p:attrName>ppt_y</p:attrName>
                                            </p:attrNameLst>
                                          </p:cBhvr>
                                          <p:rCtr x="764" y="-617"/>
                                        </p:animMotion>
                                      </p:childTnLst>
                                    </p:cTn>
                                  </p:par>
                                  <p:par>
                                    <p:cTn id="15" presetID="8" presetClass="emph" presetSubtype="0" repeatCount="indefinite" accel="2500" autoRev="1" fill="hold" nodeType="withEffect">
                                      <p:stCondLst>
                                        <p:cond delay="0"/>
                                      </p:stCondLst>
                                      <p:childTnLst>
                                        <p:animRot by="300000">
                                          <p:cBhvr>
                                            <p:cTn id="16" dur="8250" fill="hold"/>
                                            <p:tgtEl>
                                              <p:spTgt spid="2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25"/>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9"/>
                                            </p:tgtEl>
                                            <p:attrNameLst>
                                              <p:attrName>ppt_x</p:attrName>
                                              <p:attrName>ppt_y</p:attrName>
                                            </p:attrNameLst>
                                          </p:cBhvr>
                                          <p:rCtr x="3559" y="31"/>
                                        </p:animMotion>
                                      </p:childTnLst>
                                    </p:cTn>
                                  </p:par>
                                  <p:par>
                                    <p:cTn id="21" presetID="6" presetClass="emph" presetSubtype="0" repeatCount="indefinite" autoRev="1" fill="hold" nodeType="withEffect">
                                      <p:stCondLst>
                                        <p:cond delay="0"/>
                                      </p:stCondLst>
                                      <p:childTnLst>
                                        <p:animScale>
                                          <p:cBhvr>
                                            <p:cTn id="22" dur="6000" fill="hold"/>
                                            <p:tgtEl>
                                              <p:spTgt spid="2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600"/>
                                            <p:tgtEl>
                                              <p:spTgt spid="4"/>
                                            </p:tgtEl>
                                          </p:cBhvr>
                                        </p:animEffect>
                                      </p:childTnLst>
                                    </p:cTn>
                                  </p:par>
                                  <p:par>
                                    <p:cTn id="26" presetID="10" presetClass="entr" presetSubtype="0" fill="hold" grpId="0" nodeType="withEffect">
                                      <p:stCondLst>
                                        <p:cond delay="3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200"/>
                                            <p:tgtEl>
                                              <p:spTgt spid="11"/>
                                            </p:tgtEl>
                                          </p:cBhvr>
                                        </p:animEffect>
                                      </p:childTnLst>
                                    </p:cTn>
                                  </p:par>
                                  <p:par>
                                    <p:cTn id="29" presetID="10" presetClass="entr" presetSubtype="0" fill="hold" grpId="0" nodeType="withEffect">
                                      <p:stCondLst>
                                        <p:cond delay="270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200"/>
                                            <p:tgtEl>
                                              <p:spTgt spid="15"/>
                                            </p:tgtEl>
                                          </p:cBhvr>
                                        </p:animEffect>
                                      </p:childTnLst>
                                    </p:cTn>
                                  </p:par>
                                  <p:par>
                                    <p:cTn id="32" presetID="10" presetClass="entr" presetSubtype="0" fill="hold" grpId="0" nodeType="withEffect">
                                      <p:stCondLst>
                                        <p:cond delay="300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1200"/>
                                            <p:tgtEl>
                                              <p:spTgt spid="16"/>
                                            </p:tgtEl>
                                          </p:cBhvr>
                                        </p:animEffect>
                                      </p:childTnLst>
                                    </p:cTn>
                                  </p:par>
                                  <p:par>
                                    <p:cTn id="35" presetID="10" presetClass="entr" presetSubtype="0" fill="hold" grpId="0" nodeType="withEffect">
                                      <p:stCondLst>
                                        <p:cond delay="3600"/>
                                      </p:stCondLst>
                                      <p:childTnLst>
                                        <p:set>
                                          <p:cBhvr>
                                            <p:cTn id="36" dur="1" fill="hold">
                                              <p:stCondLst>
                                                <p:cond delay="0"/>
                                              </p:stCondLst>
                                            </p:cTn>
                                            <p:tgtEl>
                                              <p:spTgt spid="261"/>
                                            </p:tgtEl>
                                            <p:attrNameLst>
                                              <p:attrName>style.visibility</p:attrName>
                                            </p:attrNameLst>
                                          </p:cBhvr>
                                          <p:to>
                                            <p:strVal val="visible"/>
                                          </p:to>
                                        </p:set>
                                        <p:animEffect transition="in" filter="fade">
                                          <p:cBhvr>
                                            <p:cTn id="37" dur="1200"/>
                                            <p:tgtEl>
                                              <p:spTgt spid="261"/>
                                            </p:tgtEl>
                                          </p:cBhvr>
                                        </p:animEffect>
                                      </p:childTnLst>
                                    </p:cTn>
                                  </p:par>
                                  <p:par>
                                    <p:cTn id="38" presetID="10" presetClass="entr" presetSubtype="0" fill="hold" grpId="0" nodeType="withEffect">
                                      <p:stCondLst>
                                        <p:cond delay="3000"/>
                                      </p:stCondLst>
                                      <p:childTnLst>
                                        <p:set>
                                          <p:cBhvr>
                                            <p:cTn id="39" dur="1" fill="hold">
                                              <p:stCondLst>
                                                <p:cond delay="0"/>
                                              </p:stCondLst>
                                            </p:cTn>
                                            <p:tgtEl>
                                              <p:spTgt spid="273"/>
                                            </p:tgtEl>
                                            <p:attrNameLst>
                                              <p:attrName>style.visibility</p:attrName>
                                            </p:attrNameLst>
                                          </p:cBhvr>
                                          <p:to>
                                            <p:strVal val="visible"/>
                                          </p:to>
                                        </p:set>
                                        <p:animEffect transition="in" filter="fade">
                                          <p:cBhvr>
                                            <p:cTn id="40" dur="1200"/>
                                            <p:tgtEl>
                                              <p:spTgt spid="273"/>
                                            </p:tgtEl>
                                          </p:cBhvr>
                                        </p:animEffect>
                                      </p:childTnLst>
                                    </p:cTn>
                                  </p:par>
                                  <p:par>
                                    <p:cTn id="41" presetID="10" presetClass="entr" presetSubtype="0" fill="hold" grpId="0" nodeType="withEffect">
                                      <p:stCondLst>
                                        <p:cond delay="3000"/>
                                      </p:stCondLst>
                                      <p:childTnLst>
                                        <p:set>
                                          <p:cBhvr>
                                            <p:cTn id="42" dur="1" fill="hold">
                                              <p:stCondLst>
                                                <p:cond delay="0"/>
                                              </p:stCondLst>
                                            </p:cTn>
                                            <p:tgtEl>
                                              <p:spTgt spid="274"/>
                                            </p:tgtEl>
                                            <p:attrNameLst>
                                              <p:attrName>style.visibility</p:attrName>
                                            </p:attrNameLst>
                                          </p:cBhvr>
                                          <p:to>
                                            <p:strVal val="visible"/>
                                          </p:to>
                                        </p:set>
                                        <p:animEffect transition="in" filter="fade">
                                          <p:cBhvr>
                                            <p:cTn id="43" dur="1200"/>
                                            <p:tgtEl>
                                              <p:spTgt spid="274"/>
                                            </p:tgtEl>
                                          </p:cBhvr>
                                        </p:animEffect>
                                      </p:childTnLst>
                                    </p:cTn>
                                  </p:par>
                                  <p:par>
                                    <p:cTn id="44" presetID="10" presetClass="entr" presetSubtype="0" fill="hold" nodeType="withEffect">
                                      <p:stCondLst>
                                        <p:cond delay="2700"/>
                                      </p:stCondLst>
                                      <p:childTnLst>
                                        <p:set>
                                          <p:cBhvr>
                                            <p:cTn id="45" dur="1" fill="hold">
                                              <p:stCondLst>
                                                <p:cond delay="0"/>
                                              </p:stCondLst>
                                            </p:cTn>
                                            <p:tgtEl>
                                              <p:spTgt spid="275"/>
                                            </p:tgtEl>
                                            <p:attrNameLst>
                                              <p:attrName>style.visibility</p:attrName>
                                            </p:attrNameLst>
                                          </p:cBhvr>
                                          <p:to>
                                            <p:strVal val="visible"/>
                                          </p:to>
                                        </p:set>
                                        <p:animEffect transition="in" filter="fade">
                                          <p:cBhvr>
                                            <p:cTn id="46" dur="1200"/>
                                            <p:tgtEl>
                                              <p:spTgt spid="275"/>
                                            </p:tgtEl>
                                          </p:cBhvr>
                                        </p:animEffect>
                                      </p:childTnLst>
                                    </p:cTn>
                                  </p:par>
                                  <p:par>
                                    <p:cTn id="47" presetID="10" presetClass="entr" presetSubtype="0" fill="hold" grpId="0" nodeType="withEffect">
                                      <p:stCondLst>
                                        <p:cond delay="2600"/>
                                      </p:stCondLst>
                                      <p:childTnLst>
                                        <p:set>
                                          <p:cBhvr>
                                            <p:cTn id="48" dur="1" fill="hold">
                                              <p:stCondLst>
                                                <p:cond delay="0"/>
                                              </p:stCondLst>
                                            </p:cTn>
                                            <p:tgtEl>
                                              <p:spTgt spid="280"/>
                                            </p:tgtEl>
                                            <p:attrNameLst>
                                              <p:attrName>style.visibility</p:attrName>
                                            </p:attrNameLst>
                                          </p:cBhvr>
                                          <p:to>
                                            <p:strVal val="visible"/>
                                          </p:to>
                                        </p:set>
                                        <p:animEffect transition="in" filter="fade">
                                          <p:cBhvr>
                                            <p:cTn id="49" dur="1200"/>
                                            <p:tgtEl>
                                              <p:spTgt spid="280"/>
                                            </p:tgtEl>
                                          </p:cBhvr>
                                        </p:animEffect>
                                      </p:childTnLst>
                                    </p:cTn>
                                  </p:par>
                                  <p:par>
                                    <p:cTn id="50" presetID="10" presetClass="entr" presetSubtype="0" fill="hold" grpId="0" nodeType="withEffect">
                                      <p:stCondLst>
                                        <p:cond delay="260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12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15" grpId="0" animBg="1"/>
          <p:bldP spid="16" grpId="0" animBg="1"/>
          <p:bldP spid="13" grpId="0" animBg="1"/>
          <p:bldP spid="11" grpId="0" animBg="1"/>
          <p:bldP spid="4" grpId="0"/>
          <p:bldP spid="273" grpId="0" animBg="1"/>
          <p:bldP spid="274" grpId="0" animBg="1"/>
          <p:bldP spid="280" grpId="0" animBg="1"/>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n 14" descr="Un dibujo de un animal&#10;&#10;Descripción generada automáticamente con confianza baja">
            <a:extLst>
              <a:ext uri="{FF2B5EF4-FFF2-40B4-BE49-F238E27FC236}">
                <a16:creationId xmlns:a16="http://schemas.microsoft.com/office/drawing/2014/main" id="{27EB9CEA-0F4D-9A93-06E1-083361132B66}"/>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3618" b="23902"/>
          <a:stretch/>
        </p:blipFill>
        <p:spPr>
          <a:xfrm>
            <a:off x="6060294" y="3462474"/>
            <a:ext cx="3090067" cy="1710466"/>
          </a:xfrm>
          <a:prstGeom prst="rect">
            <a:avLst/>
          </a:prstGeom>
        </p:spPr>
      </p:pic>
      <p:pic>
        <p:nvPicPr>
          <p:cNvPr id="16" name="Imagen 15" descr="Icono&#10;&#10;Descripción generada automáticamente">
            <a:extLst>
              <a:ext uri="{FF2B5EF4-FFF2-40B4-BE49-F238E27FC236}">
                <a16:creationId xmlns:a16="http://schemas.microsoft.com/office/drawing/2014/main" id="{B3544408-FF6D-565A-EAC9-9AD33465CF67}"/>
              </a:ext>
            </a:extLst>
          </p:cNvPr>
          <p:cNvPicPr>
            <a:picLocks noChangeAspect="1"/>
          </p:cNvPicPr>
          <p:nvPr/>
        </p:nvPicPr>
        <p:blipFill rotWithShape="1">
          <a:blip r:embed="rId3">
            <a:extLst>
              <a:ext uri="{28A0092B-C50C-407E-A947-70E740481C1C}">
                <a14:useLocalDpi xmlns:a14="http://schemas.microsoft.com/office/drawing/2010/main" val="0"/>
              </a:ext>
            </a:extLst>
          </a:blip>
          <a:srcRect l="1741" t="25327" r="79214" b="24553"/>
          <a:stretch/>
        </p:blipFill>
        <p:spPr>
          <a:xfrm>
            <a:off x="8173817" y="3587567"/>
            <a:ext cx="1097627" cy="1624738"/>
          </a:xfrm>
          <a:prstGeom prst="rect">
            <a:avLst/>
          </a:prstGeom>
        </p:spPr>
      </p:pic>
      <p:pic>
        <p:nvPicPr>
          <p:cNvPr id="21" name="Imagen 20" descr="Forma&#10;&#10;Descripción generada automáticamente">
            <a:extLst>
              <a:ext uri="{FF2B5EF4-FFF2-40B4-BE49-F238E27FC236}">
                <a16:creationId xmlns:a16="http://schemas.microsoft.com/office/drawing/2014/main" id="{4B02D922-0C4D-409B-4571-5AD15C07E366}"/>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flipH="1">
            <a:off x="8525567" y="471723"/>
            <a:ext cx="1097627" cy="544726"/>
          </a:xfrm>
          <a:prstGeom prst="rect">
            <a:avLst/>
          </a:prstGeom>
        </p:spPr>
      </p:pic>
      <p:pic>
        <p:nvPicPr>
          <p:cNvPr id="22" name="Imagen 21" descr="Forma&#10;&#10;Descripción generada automáticamente">
            <a:extLst>
              <a:ext uri="{FF2B5EF4-FFF2-40B4-BE49-F238E27FC236}">
                <a16:creationId xmlns:a16="http://schemas.microsoft.com/office/drawing/2014/main" id="{EB6643B8-F3C0-3C86-EA48-942101A1EA05}"/>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155" b="12346"/>
          <a:stretch/>
        </p:blipFill>
        <p:spPr>
          <a:xfrm flipH="1">
            <a:off x="-1725930" y="3705859"/>
            <a:ext cx="2475708" cy="1134961"/>
          </a:xfrm>
          <a:prstGeom prst="rect">
            <a:avLst/>
          </a:prstGeom>
        </p:spPr>
      </p:pic>
      <p:pic>
        <p:nvPicPr>
          <p:cNvPr id="23" name="Imagen 22" descr="Patrón de fondo&#10;&#10;Descripción generada automáticamente con confianza baja">
            <a:extLst>
              <a:ext uri="{FF2B5EF4-FFF2-40B4-BE49-F238E27FC236}">
                <a16:creationId xmlns:a16="http://schemas.microsoft.com/office/drawing/2014/main" id="{60F01830-4687-0605-6A7C-0C3D55739F34}"/>
              </a:ext>
            </a:extLst>
          </p:cNvPr>
          <p:cNvPicPr>
            <a:picLocks noChangeAspect="1"/>
          </p:cNvPicPr>
          <p:nvPr/>
        </p:nvPicPr>
        <p:blipFill rotWithShape="1">
          <a:blip r:embed="rId5">
            <a:extLst>
              <a:ext uri="{28A0092B-C50C-407E-A947-70E740481C1C}">
                <a14:useLocalDpi xmlns:a14="http://schemas.microsoft.com/office/drawing/2010/main" val="0"/>
              </a:ext>
            </a:extLst>
          </a:blip>
          <a:srcRect l="68420" t="16723" r="2755" b="30026"/>
          <a:stretch/>
        </p:blipFill>
        <p:spPr>
          <a:xfrm flipV="1">
            <a:off x="-148590" y="-112015"/>
            <a:ext cx="2041046" cy="2120923"/>
          </a:xfrm>
          <a:prstGeom prst="rect">
            <a:avLst/>
          </a:prstGeom>
        </p:spPr>
      </p:pic>
      <p:pic>
        <p:nvPicPr>
          <p:cNvPr id="24" name="Imagen 23" descr="Icono&#10;&#10;Descripción generada automáticamente">
            <a:extLst>
              <a:ext uri="{FF2B5EF4-FFF2-40B4-BE49-F238E27FC236}">
                <a16:creationId xmlns:a16="http://schemas.microsoft.com/office/drawing/2014/main" id="{863D40AD-2301-3398-8322-61A4691D8647}"/>
              </a:ext>
            </a:extLst>
          </p:cNvPr>
          <p:cNvPicPr>
            <a:picLocks noChangeAspect="1"/>
          </p:cNvPicPr>
          <p:nvPr/>
        </p:nvPicPr>
        <p:blipFill rotWithShape="1">
          <a:blip r:embed="rId6">
            <a:extLst>
              <a:ext uri="{28A0092B-C50C-407E-A947-70E740481C1C}">
                <a14:useLocalDpi xmlns:a14="http://schemas.microsoft.com/office/drawing/2010/main" val="0"/>
              </a:ext>
            </a:extLst>
          </a:blip>
          <a:srcRect l="66879" t="24065" r="2121" b="32423"/>
          <a:stretch/>
        </p:blipFill>
        <p:spPr>
          <a:xfrm flipV="1">
            <a:off x="-148590" y="-112015"/>
            <a:ext cx="1157797" cy="914117"/>
          </a:xfrm>
          <a:prstGeom prst="rect">
            <a:avLst/>
          </a:prstGeom>
        </p:spPr>
      </p:pic>
      <p:grpSp>
        <p:nvGrpSpPr>
          <p:cNvPr id="25" name="Grupo 24">
            <a:extLst>
              <a:ext uri="{FF2B5EF4-FFF2-40B4-BE49-F238E27FC236}">
                <a16:creationId xmlns:a16="http://schemas.microsoft.com/office/drawing/2014/main" id="{A97E1B8C-DF79-AF60-DFEF-91D59E66A7AC}"/>
              </a:ext>
            </a:extLst>
          </p:cNvPr>
          <p:cNvGrpSpPr/>
          <p:nvPr/>
        </p:nvGrpSpPr>
        <p:grpSpPr>
          <a:xfrm>
            <a:off x="536104" y="1189049"/>
            <a:ext cx="8072236" cy="2016370"/>
            <a:chOff x="399330" y="1154884"/>
            <a:chExt cx="8345784" cy="2084700"/>
          </a:xfrm>
        </p:grpSpPr>
        <p:sp>
          <p:nvSpPr>
            <p:cNvPr id="26" name="Rectángulo 25">
              <a:extLst>
                <a:ext uri="{FF2B5EF4-FFF2-40B4-BE49-F238E27FC236}">
                  <a16:creationId xmlns:a16="http://schemas.microsoft.com/office/drawing/2014/main" id="{C35D1B3B-6055-1841-3956-AD1D4DFD3253}"/>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 name="Rectángulo 26">
              <a:extLst>
                <a:ext uri="{FF2B5EF4-FFF2-40B4-BE49-F238E27FC236}">
                  <a16:creationId xmlns:a16="http://schemas.microsoft.com/office/drawing/2014/main" id="{FD40C510-C065-CF96-4A67-FFECB82BB6E7}"/>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 name="Elipse 27">
              <a:extLst>
                <a:ext uri="{FF2B5EF4-FFF2-40B4-BE49-F238E27FC236}">
                  <a16:creationId xmlns:a16="http://schemas.microsoft.com/office/drawing/2014/main" id="{84F11DA0-6EFF-4D35-8420-A57B89E15CB8}"/>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1" name="Elipse 30">
              <a:extLst>
                <a:ext uri="{FF2B5EF4-FFF2-40B4-BE49-F238E27FC236}">
                  <a16:creationId xmlns:a16="http://schemas.microsoft.com/office/drawing/2014/main" id="{9F152C66-17BF-C506-E795-E2C91B01DB5E}"/>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2" name="Elipse 31">
              <a:extLst>
                <a:ext uri="{FF2B5EF4-FFF2-40B4-BE49-F238E27FC236}">
                  <a16:creationId xmlns:a16="http://schemas.microsoft.com/office/drawing/2014/main" id="{FA8C7D90-D956-45A8-7EF6-4A11A3EA8538}"/>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4" name="Title 3">
            <a:extLst>
              <a:ext uri="{FF2B5EF4-FFF2-40B4-BE49-F238E27FC236}">
                <a16:creationId xmlns:a16="http://schemas.microsoft.com/office/drawing/2014/main" id="{C7349EFE-DBBB-43B0-B9F3-64C1612D232A}"/>
              </a:ext>
            </a:extLst>
          </p:cNvPr>
          <p:cNvSpPr>
            <a:spLocks noGrp="1"/>
          </p:cNvSpPr>
          <p:nvPr>
            <p:ph type="title"/>
          </p:nvPr>
        </p:nvSpPr>
        <p:spPr/>
        <p:txBody>
          <a:bodyPr/>
          <a:lstStyle/>
          <a:p>
            <a:r>
              <a:rPr lang="en-US" dirty="0"/>
              <a:t>DESIGN YOUR TIMELINE</a:t>
            </a:r>
          </a:p>
        </p:txBody>
      </p:sp>
      <p:graphicFrame>
        <p:nvGraphicFramePr>
          <p:cNvPr id="14" name="Tabla 13">
            <a:extLst>
              <a:ext uri="{FF2B5EF4-FFF2-40B4-BE49-F238E27FC236}">
                <a16:creationId xmlns:a16="http://schemas.microsoft.com/office/drawing/2014/main" id="{D91E34F4-ABA9-5FEE-17C9-14B30192839D}"/>
              </a:ext>
            </a:extLst>
          </p:cNvPr>
          <p:cNvGraphicFramePr>
            <a:graphicFrameLocks noGrp="1"/>
          </p:cNvGraphicFramePr>
          <p:nvPr>
            <p:extLst>
              <p:ext uri="{D42A27DB-BD31-4B8C-83A1-F6EECF244321}">
                <p14:modId xmlns:p14="http://schemas.microsoft.com/office/powerpoint/2010/main" val="3834278534"/>
              </p:ext>
            </p:extLst>
          </p:nvPr>
        </p:nvGraphicFramePr>
        <p:xfrm>
          <a:off x="753961" y="2264776"/>
          <a:ext cx="7326780" cy="1948004"/>
        </p:xfrm>
        <a:graphic>
          <a:graphicData uri="http://schemas.openxmlformats.org/drawingml/2006/table">
            <a:tbl>
              <a:tblPr firstRow="1" bandRow="1">
                <a:tableStyleId>{5C22544A-7EE6-4342-B048-85BDC9FD1C3A}</a:tableStyleId>
              </a:tblPr>
              <a:tblGrid>
                <a:gridCol w="1221130">
                  <a:extLst>
                    <a:ext uri="{9D8B030D-6E8A-4147-A177-3AD203B41FA5}">
                      <a16:colId xmlns:a16="http://schemas.microsoft.com/office/drawing/2014/main" val="1254856101"/>
                    </a:ext>
                  </a:extLst>
                </a:gridCol>
                <a:gridCol w="1221130">
                  <a:extLst>
                    <a:ext uri="{9D8B030D-6E8A-4147-A177-3AD203B41FA5}">
                      <a16:colId xmlns:a16="http://schemas.microsoft.com/office/drawing/2014/main" val="2042138094"/>
                    </a:ext>
                  </a:extLst>
                </a:gridCol>
                <a:gridCol w="1221130">
                  <a:extLst>
                    <a:ext uri="{9D8B030D-6E8A-4147-A177-3AD203B41FA5}">
                      <a16:colId xmlns:a16="http://schemas.microsoft.com/office/drawing/2014/main" val="2789892475"/>
                    </a:ext>
                  </a:extLst>
                </a:gridCol>
                <a:gridCol w="1221130">
                  <a:extLst>
                    <a:ext uri="{9D8B030D-6E8A-4147-A177-3AD203B41FA5}">
                      <a16:colId xmlns:a16="http://schemas.microsoft.com/office/drawing/2014/main" val="308392740"/>
                    </a:ext>
                  </a:extLst>
                </a:gridCol>
                <a:gridCol w="1221130">
                  <a:extLst>
                    <a:ext uri="{9D8B030D-6E8A-4147-A177-3AD203B41FA5}">
                      <a16:colId xmlns:a16="http://schemas.microsoft.com/office/drawing/2014/main" val="1555478954"/>
                    </a:ext>
                  </a:extLst>
                </a:gridCol>
                <a:gridCol w="1221130">
                  <a:extLst>
                    <a:ext uri="{9D8B030D-6E8A-4147-A177-3AD203B41FA5}">
                      <a16:colId xmlns:a16="http://schemas.microsoft.com/office/drawing/2014/main" val="513657648"/>
                    </a:ext>
                  </a:extLst>
                </a:gridCol>
              </a:tblGrid>
              <a:tr h="452212">
                <a:tc>
                  <a:txBody>
                    <a:bodyPr/>
                    <a:lstStyle/>
                    <a:p>
                      <a:pPr algn="ctr"/>
                      <a:endParaRPr lang="es-ES" sz="2300" dirty="0">
                        <a:latin typeface="Staatliches"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00:00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01:00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02:00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03:00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04:00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90874929"/>
                  </a:ext>
                </a:extLst>
              </a:tr>
              <a:tr h="373948">
                <a:tc>
                  <a:txBody>
                    <a:bodyPr/>
                    <a:lstStyle/>
                    <a:p>
                      <a:pPr algn="ctr"/>
                      <a:r>
                        <a:rPr lang="en-US" sz="1400" noProof="0" dirty="0">
                          <a:solidFill>
                            <a:schemeClr val="tx1"/>
                          </a:solidFill>
                          <a:latin typeface="Manrope Medium" pitchFamily="2" charset="0"/>
                        </a:rPr>
                        <a:t>Object 1</a:t>
                      </a:r>
                    </a:p>
                  </a:txBody>
                  <a:tcPr anchor="ctr">
                    <a:lnL w="12700" cmpd="sng">
                      <a:noFill/>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41185957"/>
                  </a:ext>
                </a:extLst>
              </a:tr>
              <a:tr h="373948">
                <a:tc>
                  <a:txBody>
                    <a:bodyPr/>
                    <a:lstStyle/>
                    <a:p>
                      <a:pPr algn="ctr"/>
                      <a:r>
                        <a:rPr lang="en-US" sz="1400" noProof="0" dirty="0">
                          <a:solidFill>
                            <a:schemeClr val="tx1"/>
                          </a:solidFill>
                          <a:latin typeface="Manrope Medium" pitchFamily="2" charset="0"/>
                        </a:rPr>
                        <a:t>Object 2</a:t>
                      </a:r>
                    </a:p>
                  </a:txBody>
                  <a:tcPr anchor="ctr">
                    <a:lnL w="12700" cmpd="sng">
                      <a:noFill/>
                    </a:lnL>
                    <a:lnR w="19050" cap="flat" cmpd="sng" algn="ctr">
                      <a:noFill/>
                      <a:prstDash val="solid"/>
                      <a:round/>
                      <a:headEnd type="none" w="med" len="med"/>
                      <a:tailEnd type="none" w="med" len="med"/>
                    </a:lnR>
                    <a:lnT w="12700" cmpd="sng">
                      <a:noFill/>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44038791"/>
                  </a:ext>
                </a:extLst>
              </a:tr>
              <a:tr h="373948">
                <a:tc>
                  <a:txBody>
                    <a:bodyPr/>
                    <a:lstStyle/>
                    <a:p>
                      <a:pPr algn="ctr"/>
                      <a:r>
                        <a:rPr lang="en-US" sz="1400" noProof="0" dirty="0">
                          <a:solidFill>
                            <a:schemeClr val="tx1"/>
                          </a:solidFill>
                          <a:latin typeface="Manrope Medium" pitchFamily="2" charset="0"/>
                        </a:rPr>
                        <a:t>Object 3</a:t>
                      </a:r>
                    </a:p>
                  </a:txBody>
                  <a:tcPr anchor="ctr">
                    <a:lnL w="12700" cmpd="sng">
                      <a:noFill/>
                    </a:lnL>
                    <a:lnR w="19050" cap="flat" cmpd="sng" algn="ctr">
                      <a:noFill/>
                      <a:prstDash val="solid"/>
                      <a:round/>
                      <a:headEnd type="none" w="med" len="med"/>
                      <a:tailEnd type="none" w="med" len="med"/>
                    </a:lnR>
                    <a:lnT w="12700" cmpd="sng">
                      <a:noFill/>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79059477"/>
                  </a:ext>
                </a:extLst>
              </a:tr>
              <a:tr h="373948">
                <a:tc>
                  <a:txBody>
                    <a:bodyPr/>
                    <a:lstStyle/>
                    <a:p>
                      <a:pPr algn="ctr"/>
                      <a:r>
                        <a:rPr lang="en-US" sz="1400" noProof="0" dirty="0">
                          <a:solidFill>
                            <a:schemeClr val="tx1"/>
                          </a:solidFill>
                          <a:latin typeface="Manrope Medium" pitchFamily="2" charset="0"/>
                        </a:rPr>
                        <a:t>Object 4</a:t>
                      </a:r>
                    </a:p>
                  </a:txBody>
                  <a:tcPr anchor="ctr">
                    <a:lnL w="12700" cmpd="sng">
                      <a:noFill/>
                    </a:lnL>
                    <a:lnR w="19050" cap="flat" cmpd="sng" algn="ctr">
                      <a:noFill/>
                      <a:prstDash val="solid"/>
                      <a:round/>
                      <a:headEnd type="none" w="med" len="med"/>
                      <a:tailEnd type="none" w="med" len="med"/>
                    </a:lnR>
                    <a:lnT w="12700" cmpd="sng">
                      <a:noFill/>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14224154"/>
                  </a:ext>
                </a:extLst>
              </a:tr>
            </a:tbl>
          </a:graphicData>
        </a:graphic>
      </p:graphicFrame>
      <p:sp>
        <p:nvSpPr>
          <p:cNvPr id="17" name="Elipse 16">
            <a:extLst>
              <a:ext uri="{FF2B5EF4-FFF2-40B4-BE49-F238E27FC236}">
                <a16:creationId xmlns:a16="http://schemas.microsoft.com/office/drawing/2014/main" id="{CC42EACC-AF7A-B273-2A48-9619C06DD05F}"/>
              </a:ext>
            </a:extLst>
          </p:cNvPr>
          <p:cNvSpPr/>
          <p:nvPr/>
        </p:nvSpPr>
        <p:spPr>
          <a:xfrm>
            <a:off x="2851859" y="4376807"/>
            <a:ext cx="214242" cy="214242"/>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Marcador de texto 37">
            <a:extLst>
              <a:ext uri="{FF2B5EF4-FFF2-40B4-BE49-F238E27FC236}">
                <a16:creationId xmlns:a16="http://schemas.microsoft.com/office/drawing/2014/main" id="{D6F59639-3DAE-D34D-DB0F-5E0E92D6BE28}"/>
              </a:ext>
            </a:extLst>
          </p:cNvPr>
          <p:cNvSpPr txBox="1">
            <a:spLocks/>
          </p:cNvSpPr>
          <p:nvPr/>
        </p:nvSpPr>
        <p:spPr>
          <a:xfrm>
            <a:off x="3231613" y="4376807"/>
            <a:ext cx="1242690" cy="214242"/>
          </a:xfrm>
          <a:prstGeom prst="rect">
            <a:avLst/>
          </a:prstGeom>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Animation 1</a:t>
            </a:r>
          </a:p>
        </p:txBody>
      </p:sp>
      <p:sp>
        <p:nvSpPr>
          <p:cNvPr id="19" name="Elipse 18">
            <a:extLst>
              <a:ext uri="{FF2B5EF4-FFF2-40B4-BE49-F238E27FC236}">
                <a16:creationId xmlns:a16="http://schemas.microsoft.com/office/drawing/2014/main" id="{C016389F-D75D-C3F4-9D8C-406F1A816C6A}"/>
              </a:ext>
            </a:extLst>
          </p:cNvPr>
          <p:cNvSpPr/>
          <p:nvPr/>
        </p:nvSpPr>
        <p:spPr>
          <a:xfrm>
            <a:off x="4799871" y="4376807"/>
            <a:ext cx="214242" cy="214242"/>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 name="Marcador de texto 37">
            <a:extLst>
              <a:ext uri="{FF2B5EF4-FFF2-40B4-BE49-F238E27FC236}">
                <a16:creationId xmlns:a16="http://schemas.microsoft.com/office/drawing/2014/main" id="{2C7CAC55-5791-E104-EC48-1DF6257B1524}"/>
              </a:ext>
            </a:extLst>
          </p:cNvPr>
          <p:cNvSpPr txBox="1">
            <a:spLocks/>
          </p:cNvSpPr>
          <p:nvPr/>
        </p:nvSpPr>
        <p:spPr>
          <a:xfrm>
            <a:off x="5179625" y="4376807"/>
            <a:ext cx="1242690" cy="214242"/>
          </a:xfrm>
          <a:prstGeom prst="rect">
            <a:avLst/>
          </a:prstGeom>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Animation 2</a:t>
            </a:r>
          </a:p>
        </p:txBody>
      </p:sp>
      <p:grpSp>
        <p:nvGrpSpPr>
          <p:cNvPr id="2" name="Grupo 1">
            <a:extLst>
              <a:ext uri="{FF2B5EF4-FFF2-40B4-BE49-F238E27FC236}">
                <a16:creationId xmlns:a16="http://schemas.microsoft.com/office/drawing/2014/main" id="{6C714178-83F7-6058-78E5-ED78705D4B93}"/>
              </a:ext>
            </a:extLst>
          </p:cNvPr>
          <p:cNvGrpSpPr/>
          <p:nvPr/>
        </p:nvGrpSpPr>
        <p:grpSpPr>
          <a:xfrm>
            <a:off x="2114550" y="2914650"/>
            <a:ext cx="5824689" cy="1066556"/>
            <a:chOff x="2114550" y="2914650"/>
            <a:chExt cx="5824689" cy="1066556"/>
          </a:xfrm>
        </p:grpSpPr>
        <p:cxnSp>
          <p:nvCxnSpPr>
            <p:cNvPr id="36" name="Conector recto 35">
              <a:extLst>
                <a:ext uri="{FF2B5EF4-FFF2-40B4-BE49-F238E27FC236}">
                  <a16:creationId xmlns:a16="http://schemas.microsoft.com/office/drawing/2014/main" id="{D78C8FEA-0679-CAE9-E298-B59AE96F16FB}"/>
                </a:ext>
              </a:extLst>
            </p:cNvPr>
            <p:cNvCxnSpPr/>
            <p:nvPr/>
          </p:nvCxnSpPr>
          <p:spPr>
            <a:xfrm>
              <a:off x="2114550" y="2914650"/>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7" name="Conector recto 36">
              <a:extLst>
                <a:ext uri="{FF2B5EF4-FFF2-40B4-BE49-F238E27FC236}">
                  <a16:creationId xmlns:a16="http://schemas.microsoft.com/office/drawing/2014/main" id="{FC073B8D-161A-CCDC-1543-91F4BEA567F8}"/>
                </a:ext>
              </a:extLst>
            </p:cNvPr>
            <p:cNvCxnSpPr/>
            <p:nvPr/>
          </p:nvCxnSpPr>
          <p:spPr>
            <a:xfrm>
              <a:off x="2114550" y="3273999"/>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0" name="Conector recto 39">
              <a:extLst>
                <a:ext uri="{FF2B5EF4-FFF2-40B4-BE49-F238E27FC236}">
                  <a16:creationId xmlns:a16="http://schemas.microsoft.com/office/drawing/2014/main" id="{A4F25499-51F5-AC22-9317-B55986A0295F}"/>
                </a:ext>
              </a:extLst>
            </p:cNvPr>
            <p:cNvCxnSpPr/>
            <p:nvPr/>
          </p:nvCxnSpPr>
          <p:spPr>
            <a:xfrm>
              <a:off x="2114550" y="3626876"/>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2" name="Conector recto 41">
              <a:extLst>
                <a:ext uri="{FF2B5EF4-FFF2-40B4-BE49-F238E27FC236}">
                  <a16:creationId xmlns:a16="http://schemas.microsoft.com/office/drawing/2014/main" id="{07FEA8F4-AD94-3FF5-82F3-18A3F975EA27}"/>
                </a:ext>
              </a:extLst>
            </p:cNvPr>
            <p:cNvCxnSpPr/>
            <p:nvPr/>
          </p:nvCxnSpPr>
          <p:spPr>
            <a:xfrm>
              <a:off x="2114550" y="3981206"/>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43" name="Rectángulo: esquinas redondeadas 42">
            <a:extLst>
              <a:ext uri="{FF2B5EF4-FFF2-40B4-BE49-F238E27FC236}">
                <a16:creationId xmlns:a16="http://schemas.microsoft.com/office/drawing/2014/main" id="{C19A0025-C6E2-926E-BC13-547AB523FF3F}"/>
              </a:ext>
            </a:extLst>
          </p:cNvPr>
          <p:cNvSpPr/>
          <p:nvPr/>
        </p:nvSpPr>
        <p:spPr>
          <a:xfrm>
            <a:off x="2558244" y="2786113"/>
            <a:ext cx="2535822" cy="243554"/>
          </a:xfrm>
          <a:prstGeom prst="roundRect">
            <a:avLst>
              <a:gd name="adj" fmla="val 23292"/>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4" name="Rectángulo: esquinas redondeadas 43">
            <a:extLst>
              <a:ext uri="{FF2B5EF4-FFF2-40B4-BE49-F238E27FC236}">
                <a16:creationId xmlns:a16="http://schemas.microsoft.com/office/drawing/2014/main" id="{188D8153-2E4F-001D-42EB-AB10C08C9AF5}"/>
              </a:ext>
            </a:extLst>
          </p:cNvPr>
          <p:cNvSpPr/>
          <p:nvPr/>
        </p:nvSpPr>
        <p:spPr>
          <a:xfrm>
            <a:off x="3467265" y="3145750"/>
            <a:ext cx="1626801" cy="243554"/>
          </a:xfrm>
          <a:prstGeom prst="roundRect">
            <a:avLst>
              <a:gd name="adj" fmla="val 23292"/>
            </a:avLst>
          </a:prstGeom>
          <a:gradFill flip="none" rotWithShape="1">
            <a:gsLst>
              <a:gs pos="0">
                <a:schemeClr val="bg1"/>
              </a:gs>
              <a:gs pos="10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7" name="Rectángulo: esquinas redondeadas 46">
            <a:extLst>
              <a:ext uri="{FF2B5EF4-FFF2-40B4-BE49-F238E27FC236}">
                <a16:creationId xmlns:a16="http://schemas.microsoft.com/office/drawing/2014/main" id="{12FD1B55-DD4C-D6E6-4B0F-20017B1F1DD2}"/>
              </a:ext>
            </a:extLst>
          </p:cNvPr>
          <p:cNvSpPr/>
          <p:nvPr/>
        </p:nvSpPr>
        <p:spPr>
          <a:xfrm>
            <a:off x="4250648" y="3500079"/>
            <a:ext cx="2021060" cy="243554"/>
          </a:xfrm>
          <a:prstGeom prst="roundRect">
            <a:avLst>
              <a:gd name="adj" fmla="val 23292"/>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8" name="Rectángulo: esquinas redondeadas 47">
            <a:extLst>
              <a:ext uri="{FF2B5EF4-FFF2-40B4-BE49-F238E27FC236}">
                <a16:creationId xmlns:a16="http://schemas.microsoft.com/office/drawing/2014/main" id="{F45EBE1D-8CC0-AA56-3278-52621D6FC4A9}"/>
              </a:ext>
            </a:extLst>
          </p:cNvPr>
          <p:cNvSpPr/>
          <p:nvPr/>
        </p:nvSpPr>
        <p:spPr>
          <a:xfrm>
            <a:off x="5259577" y="3857976"/>
            <a:ext cx="2206229" cy="243554"/>
          </a:xfrm>
          <a:prstGeom prst="roundRect">
            <a:avLst>
              <a:gd name="adj" fmla="val 23292"/>
            </a:avLst>
          </a:prstGeom>
          <a:gradFill flip="none" rotWithShape="1">
            <a:gsLst>
              <a:gs pos="0">
                <a:schemeClr val="bg1"/>
              </a:gs>
              <a:gs pos="10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93707276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8.33333E-7 0.00123 L 0.01337 0.03055 " pathEditMode="relative" rAng="0" ptsTypes="AA" p14:bounceEnd="5091">
                                          <p:cBhvr>
                                            <p:cTn id="6" dur="6750" fill="hold"/>
                                            <p:tgtEl>
                                              <p:spTgt spid="15"/>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5"/>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5.55556E-7 0.00123 L 0.01337 0.03055 " pathEditMode="relative" rAng="0" ptsTypes="AA" p14:bounceEnd="5091">
                                          <p:cBhvr>
                                            <p:cTn id="10" dur="3250" fill="hold"/>
                                            <p:tgtEl>
                                              <p:spTgt spid="16"/>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8250" fill="hold"/>
                                            <p:tgtEl>
                                              <p:spTgt spid="16"/>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24"/>
                                            </p:tgtEl>
                                            <p:attrNameLst>
                                              <p:attrName>ppt_x</p:attrName>
                                              <p:attrName>ppt_y</p:attrName>
                                            </p:attrNameLst>
                                          </p:cBhvr>
                                          <p:rCtr x="330" y="-895"/>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6750" fill="hold"/>
                                            <p:tgtEl>
                                              <p:spTgt spid="24"/>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23"/>
                                            </p:tgtEl>
                                            <p:attrNameLst>
                                              <p:attrName>ppt_x</p:attrName>
                                              <p:attrName>ppt_y</p:attrName>
                                            </p:attrNameLst>
                                          </p:cBhvr>
                                          <p:rCtr x="260" y="-525"/>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23"/>
                                            </p:tgtEl>
                                            <p:attrNameLst>
                                              <p:attrName>r</p:attrName>
                                            </p:attrNameLst>
                                          </p:cBhvr>
                                        </p:animRot>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25"/>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21"/>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nodeType="withEffect">
                                      <p:stCondLst>
                                        <p:cond delay="110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200"/>
                                            <p:tgtEl>
                                              <p:spTgt spid="14"/>
                                            </p:tgtEl>
                                          </p:cBhvr>
                                        </p:animEffect>
                                      </p:childTnLst>
                                    </p:cTn>
                                  </p:par>
                                  <p:par>
                                    <p:cTn id="33" presetID="22" presetClass="entr" presetSubtype="8" fill="hold" grpId="0" nodeType="withEffect">
                                      <p:stCondLst>
                                        <p:cond delay="1500"/>
                                      </p:stCondLst>
                                      <p:childTnLst>
                                        <p:set>
                                          <p:cBhvr>
                                            <p:cTn id="34" dur="1" fill="hold">
                                              <p:stCondLst>
                                                <p:cond delay="0"/>
                                              </p:stCondLst>
                                            </p:cTn>
                                            <p:tgtEl>
                                              <p:spTgt spid="43"/>
                                            </p:tgtEl>
                                            <p:attrNameLst>
                                              <p:attrName>style.visibility</p:attrName>
                                            </p:attrNameLst>
                                          </p:cBhvr>
                                          <p:to>
                                            <p:strVal val="visible"/>
                                          </p:to>
                                        </p:set>
                                        <p:animEffect transition="in" filter="wipe(left)">
                                          <p:cBhvr>
                                            <p:cTn id="35" dur="1000"/>
                                            <p:tgtEl>
                                              <p:spTgt spid="43"/>
                                            </p:tgtEl>
                                          </p:cBhvr>
                                        </p:animEffect>
                                      </p:childTnLst>
                                    </p:cTn>
                                  </p:par>
                                  <p:par>
                                    <p:cTn id="36" presetID="22" presetClass="entr" presetSubtype="8" fill="hold" grpId="0" nodeType="withEffect">
                                      <p:stCondLst>
                                        <p:cond delay="2000"/>
                                      </p:stCondLst>
                                      <p:childTnLst>
                                        <p:set>
                                          <p:cBhvr>
                                            <p:cTn id="37" dur="1" fill="hold">
                                              <p:stCondLst>
                                                <p:cond delay="0"/>
                                              </p:stCondLst>
                                            </p:cTn>
                                            <p:tgtEl>
                                              <p:spTgt spid="44"/>
                                            </p:tgtEl>
                                            <p:attrNameLst>
                                              <p:attrName>style.visibility</p:attrName>
                                            </p:attrNameLst>
                                          </p:cBhvr>
                                          <p:to>
                                            <p:strVal val="visible"/>
                                          </p:to>
                                        </p:set>
                                        <p:animEffect transition="in" filter="wipe(left)">
                                          <p:cBhvr>
                                            <p:cTn id="38" dur="1000"/>
                                            <p:tgtEl>
                                              <p:spTgt spid="44"/>
                                            </p:tgtEl>
                                          </p:cBhvr>
                                        </p:animEffect>
                                      </p:childTnLst>
                                    </p:cTn>
                                  </p:par>
                                  <p:par>
                                    <p:cTn id="39" presetID="22" presetClass="entr" presetSubtype="8" fill="hold" grpId="0" nodeType="withEffect">
                                      <p:stCondLst>
                                        <p:cond delay="2300"/>
                                      </p:stCondLst>
                                      <p:childTnLst>
                                        <p:set>
                                          <p:cBhvr>
                                            <p:cTn id="40" dur="1" fill="hold">
                                              <p:stCondLst>
                                                <p:cond delay="0"/>
                                              </p:stCondLst>
                                            </p:cTn>
                                            <p:tgtEl>
                                              <p:spTgt spid="47"/>
                                            </p:tgtEl>
                                            <p:attrNameLst>
                                              <p:attrName>style.visibility</p:attrName>
                                            </p:attrNameLst>
                                          </p:cBhvr>
                                          <p:to>
                                            <p:strVal val="visible"/>
                                          </p:to>
                                        </p:set>
                                        <p:animEffect transition="in" filter="wipe(left)">
                                          <p:cBhvr>
                                            <p:cTn id="41" dur="1000"/>
                                            <p:tgtEl>
                                              <p:spTgt spid="47"/>
                                            </p:tgtEl>
                                          </p:cBhvr>
                                        </p:animEffect>
                                      </p:childTnLst>
                                    </p:cTn>
                                  </p:par>
                                  <p:par>
                                    <p:cTn id="42" presetID="22" presetClass="entr" presetSubtype="8" fill="hold" grpId="0" nodeType="withEffect">
                                      <p:stCondLst>
                                        <p:cond delay="2600"/>
                                      </p:stCondLst>
                                      <p:childTnLst>
                                        <p:set>
                                          <p:cBhvr>
                                            <p:cTn id="43" dur="1" fill="hold">
                                              <p:stCondLst>
                                                <p:cond delay="0"/>
                                              </p:stCondLst>
                                            </p:cTn>
                                            <p:tgtEl>
                                              <p:spTgt spid="48"/>
                                            </p:tgtEl>
                                            <p:attrNameLst>
                                              <p:attrName>style.visibility</p:attrName>
                                            </p:attrNameLst>
                                          </p:cBhvr>
                                          <p:to>
                                            <p:strVal val="visible"/>
                                          </p:to>
                                        </p:set>
                                        <p:animEffect transition="in" filter="wipe(left)">
                                          <p:cBhvr>
                                            <p:cTn id="44" dur="1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3" grpId="0" animBg="1"/>
          <p:bldP spid="44" grpId="0" animBg="1"/>
          <p:bldP spid="47" grpId="0" animBg="1"/>
          <p:bldP spid="4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8.33333E-7 0.00123 L 0.01337 0.03055 " pathEditMode="relative" rAng="0" ptsTypes="AA">
                                          <p:cBhvr>
                                            <p:cTn id="6" dur="6750" fill="hold"/>
                                            <p:tgtEl>
                                              <p:spTgt spid="15"/>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3500" fill="hold"/>
                                            <p:tgtEl>
                                              <p:spTgt spid="15"/>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5.55556E-7 0.00123 L 0.01337 0.03055 " pathEditMode="relative" rAng="0" ptsTypes="AA">
                                          <p:cBhvr>
                                            <p:cTn id="10" dur="3250" fill="hold"/>
                                            <p:tgtEl>
                                              <p:spTgt spid="16"/>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8250" fill="hold"/>
                                            <p:tgtEl>
                                              <p:spTgt spid="16"/>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24"/>
                                            </p:tgtEl>
                                            <p:attrNameLst>
                                              <p:attrName>ppt_x</p:attrName>
                                              <p:attrName>ppt_y</p:attrName>
                                            </p:attrNameLst>
                                          </p:cBhvr>
                                          <p:rCtr x="330" y="-895"/>
                                        </p:animMotion>
                                      </p:childTnLst>
                                    </p:cTn>
                                  </p:par>
                                  <p:par>
                                    <p:cTn id="15" presetID="8" presetClass="emph" presetSubtype="0" repeatCount="indefinite" accel="2500" autoRev="1" fill="hold" nodeType="withEffect">
                                      <p:stCondLst>
                                        <p:cond delay="0"/>
                                      </p:stCondLst>
                                      <p:childTnLst>
                                        <p:animRot by="300000">
                                          <p:cBhvr>
                                            <p:cTn id="16" dur="6750" fill="hold"/>
                                            <p:tgtEl>
                                              <p:spTgt spid="24"/>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23"/>
                                            </p:tgtEl>
                                            <p:attrNameLst>
                                              <p:attrName>ppt_x</p:attrName>
                                              <p:attrName>ppt_y</p:attrName>
                                            </p:attrNameLst>
                                          </p:cBhvr>
                                          <p:rCtr x="260" y="-525"/>
                                        </p:animMotion>
                                      </p:childTnLst>
                                    </p:cTn>
                                  </p:par>
                                  <p:par>
                                    <p:cTn id="19" presetID="8" presetClass="emph" presetSubtype="0" repeatCount="indefinite" accel="2500" autoRev="1" fill="hold" nodeType="withEffect">
                                      <p:stCondLst>
                                        <p:cond delay="0"/>
                                      </p:stCondLst>
                                      <p:childTnLst>
                                        <p:animRot by="300000">
                                          <p:cBhvr>
                                            <p:cTn id="20" dur="3500" fill="hold"/>
                                            <p:tgtEl>
                                              <p:spTgt spid="23"/>
                                            </p:tgtEl>
                                            <p:attrNameLst>
                                              <p:attrName>r</p:attrName>
                                            </p:attrNameLst>
                                          </p:cBhvr>
                                        </p:animRot>
                                      </p:childTnLst>
                                    </p:cTn>
                                  </p:par>
                                  <p:par>
                                    <p:cTn id="21" presetID="6" presetClass="emph" presetSubtype="0" repeatCount="indefinite" autoRev="1" fill="hold" nodeType="withEffect">
                                      <p:stCondLst>
                                        <p:cond delay="0"/>
                                      </p:stCondLst>
                                      <p:childTnLst>
                                        <p:animScale>
                                          <p:cBhvr>
                                            <p:cTn id="22" dur="6000" fill="hold"/>
                                            <p:tgtEl>
                                              <p:spTgt spid="25"/>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21"/>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nodeType="withEffect">
                                      <p:stCondLst>
                                        <p:cond delay="110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200"/>
                                            <p:tgtEl>
                                              <p:spTgt spid="14"/>
                                            </p:tgtEl>
                                          </p:cBhvr>
                                        </p:animEffect>
                                      </p:childTnLst>
                                    </p:cTn>
                                  </p:par>
                                  <p:par>
                                    <p:cTn id="33" presetID="22" presetClass="entr" presetSubtype="8" fill="hold" grpId="0" nodeType="withEffect">
                                      <p:stCondLst>
                                        <p:cond delay="1500"/>
                                      </p:stCondLst>
                                      <p:childTnLst>
                                        <p:set>
                                          <p:cBhvr>
                                            <p:cTn id="34" dur="1" fill="hold">
                                              <p:stCondLst>
                                                <p:cond delay="0"/>
                                              </p:stCondLst>
                                            </p:cTn>
                                            <p:tgtEl>
                                              <p:spTgt spid="43"/>
                                            </p:tgtEl>
                                            <p:attrNameLst>
                                              <p:attrName>style.visibility</p:attrName>
                                            </p:attrNameLst>
                                          </p:cBhvr>
                                          <p:to>
                                            <p:strVal val="visible"/>
                                          </p:to>
                                        </p:set>
                                        <p:animEffect transition="in" filter="wipe(left)">
                                          <p:cBhvr>
                                            <p:cTn id="35" dur="1000"/>
                                            <p:tgtEl>
                                              <p:spTgt spid="43"/>
                                            </p:tgtEl>
                                          </p:cBhvr>
                                        </p:animEffect>
                                      </p:childTnLst>
                                    </p:cTn>
                                  </p:par>
                                  <p:par>
                                    <p:cTn id="36" presetID="22" presetClass="entr" presetSubtype="8" fill="hold" grpId="0" nodeType="withEffect">
                                      <p:stCondLst>
                                        <p:cond delay="2000"/>
                                      </p:stCondLst>
                                      <p:childTnLst>
                                        <p:set>
                                          <p:cBhvr>
                                            <p:cTn id="37" dur="1" fill="hold">
                                              <p:stCondLst>
                                                <p:cond delay="0"/>
                                              </p:stCondLst>
                                            </p:cTn>
                                            <p:tgtEl>
                                              <p:spTgt spid="44"/>
                                            </p:tgtEl>
                                            <p:attrNameLst>
                                              <p:attrName>style.visibility</p:attrName>
                                            </p:attrNameLst>
                                          </p:cBhvr>
                                          <p:to>
                                            <p:strVal val="visible"/>
                                          </p:to>
                                        </p:set>
                                        <p:animEffect transition="in" filter="wipe(left)">
                                          <p:cBhvr>
                                            <p:cTn id="38" dur="1000"/>
                                            <p:tgtEl>
                                              <p:spTgt spid="44"/>
                                            </p:tgtEl>
                                          </p:cBhvr>
                                        </p:animEffect>
                                      </p:childTnLst>
                                    </p:cTn>
                                  </p:par>
                                  <p:par>
                                    <p:cTn id="39" presetID="22" presetClass="entr" presetSubtype="8" fill="hold" grpId="0" nodeType="withEffect">
                                      <p:stCondLst>
                                        <p:cond delay="2300"/>
                                      </p:stCondLst>
                                      <p:childTnLst>
                                        <p:set>
                                          <p:cBhvr>
                                            <p:cTn id="40" dur="1" fill="hold">
                                              <p:stCondLst>
                                                <p:cond delay="0"/>
                                              </p:stCondLst>
                                            </p:cTn>
                                            <p:tgtEl>
                                              <p:spTgt spid="47"/>
                                            </p:tgtEl>
                                            <p:attrNameLst>
                                              <p:attrName>style.visibility</p:attrName>
                                            </p:attrNameLst>
                                          </p:cBhvr>
                                          <p:to>
                                            <p:strVal val="visible"/>
                                          </p:to>
                                        </p:set>
                                        <p:animEffect transition="in" filter="wipe(left)">
                                          <p:cBhvr>
                                            <p:cTn id="41" dur="1000"/>
                                            <p:tgtEl>
                                              <p:spTgt spid="47"/>
                                            </p:tgtEl>
                                          </p:cBhvr>
                                        </p:animEffect>
                                      </p:childTnLst>
                                    </p:cTn>
                                  </p:par>
                                  <p:par>
                                    <p:cTn id="42" presetID="22" presetClass="entr" presetSubtype="8" fill="hold" grpId="0" nodeType="withEffect">
                                      <p:stCondLst>
                                        <p:cond delay="2600"/>
                                      </p:stCondLst>
                                      <p:childTnLst>
                                        <p:set>
                                          <p:cBhvr>
                                            <p:cTn id="43" dur="1" fill="hold">
                                              <p:stCondLst>
                                                <p:cond delay="0"/>
                                              </p:stCondLst>
                                            </p:cTn>
                                            <p:tgtEl>
                                              <p:spTgt spid="48"/>
                                            </p:tgtEl>
                                            <p:attrNameLst>
                                              <p:attrName>style.visibility</p:attrName>
                                            </p:attrNameLst>
                                          </p:cBhvr>
                                          <p:to>
                                            <p:strVal val="visible"/>
                                          </p:to>
                                        </p:set>
                                        <p:animEffect transition="in" filter="wipe(left)">
                                          <p:cBhvr>
                                            <p:cTn id="44" dur="1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3" grpId="0" animBg="1"/>
          <p:bldP spid="44" grpId="0" animBg="1"/>
          <p:bldP spid="47" grpId="0" animBg="1"/>
          <p:bldP spid="48" grpId="0" animBg="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852D6-A72B-4156-AF23-4EF48A92F51D}"/>
              </a:ext>
            </a:extLst>
          </p:cNvPr>
          <p:cNvSpPr>
            <a:spLocks noGrp="1"/>
          </p:cNvSpPr>
          <p:nvPr>
            <p:ph type="ctrTitle"/>
          </p:nvPr>
        </p:nvSpPr>
        <p:spPr/>
        <p:txBody>
          <a:bodyPr/>
          <a:lstStyle/>
          <a:p>
            <a:r>
              <a:rPr lang="en-US" dirty="0"/>
              <a:t>THANKS!</a:t>
            </a:r>
          </a:p>
        </p:txBody>
      </p:sp>
      <p:sp>
        <p:nvSpPr>
          <p:cNvPr id="6" name="Text Placeholder 5">
            <a:extLst>
              <a:ext uri="{FF2B5EF4-FFF2-40B4-BE49-F238E27FC236}">
                <a16:creationId xmlns:a16="http://schemas.microsoft.com/office/drawing/2014/main" id="{6F57C05E-251A-466A-9E8F-A461251576CC}"/>
              </a:ext>
            </a:extLst>
          </p:cNvPr>
          <p:cNvSpPr>
            <a:spLocks noGrp="1"/>
          </p:cNvSpPr>
          <p:nvPr>
            <p:ph type="subTitle" idx="1"/>
          </p:nvPr>
        </p:nvSpPr>
        <p:spPr/>
        <p:txBody>
          <a:bodyPr/>
          <a:lstStyle/>
          <a:p>
            <a:r>
              <a:rPr lang="en-US" sz="3200" dirty="0">
                <a:latin typeface="Staatliches" pitchFamily="2" charset="0"/>
              </a:rPr>
              <a:t>Does anyone have any questions?</a:t>
            </a:r>
          </a:p>
          <a:p>
            <a:r>
              <a:rPr lang="en-US" dirty="0"/>
              <a:t>addyouremail@freepik.com </a:t>
            </a:r>
          </a:p>
          <a:p>
            <a:r>
              <a:rPr lang="en-US" dirty="0"/>
              <a:t>+91  620 421 838 </a:t>
            </a:r>
          </a:p>
          <a:p>
            <a:r>
              <a:rPr lang="en-US" dirty="0"/>
              <a:t>yourcompany.com</a:t>
            </a:r>
          </a:p>
        </p:txBody>
      </p:sp>
      <p:sp>
        <p:nvSpPr>
          <p:cNvPr id="7" name="Google Shape;549;p53">
            <a:extLst>
              <a:ext uri="{FF2B5EF4-FFF2-40B4-BE49-F238E27FC236}">
                <a16:creationId xmlns:a16="http://schemas.microsoft.com/office/drawing/2014/main" id="{CA848B6E-0E45-4285-8030-D7BDE60566D3}"/>
              </a:ext>
            </a:extLst>
          </p:cNvPr>
          <p:cNvSpPr txBox="1"/>
          <p:nvPr/>
        </p:nvSpPr>
        <p:spPr>
          <a:xfrm>
            <a:off x="3072000" y="4406975"/>
            <a:ext cx="3000000" cy="185201"/>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dirty="0">
                <a:latin typeface="Manrope Medium" pitchFamily="2" charset="0"/>
                <a:ea typeface="Anaheim"/>
                <a:cs typeface="Anaheim"/>
                <a:sym typeface="Anaheim"/>
              </a:rPr>
              <a:t>Please keep this slide for attribution</a:t>
            </a:r>
            <a:endParaRPr sz="1200" dirty="0">
              <a:latin typeface="Manrope Medium" pitchFamily="2" charset="0"/>
              <a:ea typeface="Anaheim"/>
              <a:cs typeface="Anaheim"/>
              <a:sym typeface="Anaheim"/>
            </a:endParaRPr>
          </a:p>
        </p:txBody>
      </p:sp>
      <p:pic>
        <p:nvPicPr>
          <p:cNvPr id="38" name="Imagen 37" descr="Imagen que contiene Gráfico circular&#10;&#10;Descripción generada automáticamente">
            <a:extLst>
              <a:ext uri="{FF2B5EF4-FFF2-40B4-BE49-F238E27FC236}">
                <a16:creationId xmlns:a16="http://schemas.microsoft.com/office/drawing/2014/main" id="{18A62CD2-0788-808F-CEF6-8D729695A617}"/>
              </a:ext>
            </a:extLst>
          </p:cNvPr>
          <p:cNvPicPr>
            <a:picLocks noChangeAspect="1"/>
          </p:cNvPicPr>
          <p:nvPr/>
        </p:nvPicPr>
        <p:blipFill rotWithShape="1">
          <a:blip r:embed="rId2">
            <a:extLst>
              <a:ext uri="{28A0092B-C50C-407E-A947-70E740481C1C}">
                <a14:useLocalDpi xmlns:a14="http://schemas.microsoft.com/office/drawing/2010/main" val="0"/>
              </a:ext>
            </a:extLst>
          </a:blip>
          <a:srcRect l="7850" t="14258" r="3883" b="15917"/>
          <a:stretch/>
        </p:blipFill>
        <p:spPr>
          <a:xfrm rot="16320420">
            <a:off x="-274140" y="3025214"/>
            <a:ext cx="2253663" cy="1002803"/>
          </a:xfrm>
          <a:prstGeom prst="rect">
            <a:avLst/>
          </a:prstGeom>
        </p:spPr>
      </p:pic>
      <p:pic>
        <p:nvPicPr>
          <p:cNvPr id="39" name="Imagen 38" descr="Icono&#10;&#10;Descripción generada automáticamente">
            <a:extLst>
              <a:ext uri="{FF2B5EF4-FFF2-40B4-BE49-F238E27FC236}">
                <a16:creationId xmlns:a16="http://schemas.microsoft.com/office/drawing/2014/main" id="{7E85952E-7D63-2B59-7D43-3FD62EB423D7}"/>
              </a:ext>
            </a:extLst>
          </p:cNvPr>
          <p:cNvPicPr>
            <a:picLocks noChangeAspect="1"/>
          </p:cNvPicPr>
          <p:nvPr/>
        </p:nvPicPr>
        <p:blipFill rotWithShape="1">
          <a:blip r:embed="rId3">
            <a:extLst>
              <a:ext uri="{28A0092B-C50C-407E-A947-70E740481C1C}">
                <a14:useLocalDpi xmlns:a14="http://schemas.microsoft.com/office/drawing/2010/main" val="0"/>
              </a:ext>
            </a:extLst>
          </a:blip>
          <a:srcRect l="2783" t="14022" r="5733" b="13919"/>
          <a:stretch/>
        </p:blipFill>
        <p:spPr>
          <a:xfrm rot="18667738">
            <a:off x="440946" y="3729978"/>
            <a:ext cx="1512334" cy="670067"/>
          </a:xfrm>
          <a:prstGeom prst="rect">
            <a:avLst/>
          </a:prstGeom>
        </p:spPr>
      </p:pic>
      <p:pic>
        <p:nvPicPr>
          <p:cNvPr id="41" name="Imagen 40" descr="Patrón de fondo&#10;&#10;Descripción generada automáticamente con confianza baja">
            <a:extLst>
              <a:ext uri="{FF2B5EF4-FFF2-40B4-BE49-F238E27FC236}">
                <a16:creationId xmlns:a16="http://schemas.microsoft.com/office/drawing/2014/main" id="{FC2DFC9E-C977-A106-7C5D-9039FF40ECDA}"/>
              </a:ext>
            </a:extLst>
          </p:cNvPr>
          <p:cNvPicPr>
            <a:picLocks noChangeAspect="1"/>
          </p:cNvPicPr>
          <p:nvPr/>
        </p:nvPicPr>
        <p:blipFill rotWithShape="1">
          <a:blip r:embed="rId4">
            <a:extLst>
              <a:ext uri="{28A0092B-C50C-407E-A947-70E740481C1C}">
                <a14:useLocalDpi xmlns:a14="http://schemas.microsoft.com/office/drawing/2010/main" val="0"/>
              </a:ext>
            </a:extLst>
          </a:blip>
          <a:srcRect l="40200" t="16723" r="2755" b="16857"/>
          <a:stretch/>
        </p:blipFill>
        <p:spPr>
          <a:xfrm>
            <a:off x="-308610" y="3509744"/>
            <a:ext cx="2603445" cy="1705129"/>
          </a:xfrm>
          <a:prstGeom prst="rect">
            <a:avLst/>
          </a:prstGeom>
        </p:spPr>
      </p:pic>
      <p:pic>
        <p:nvPicPr>
          <p:cNvPr id="42" name="Imagen 41" descr="Icono&#10;&#10;Descripción generada automáticamente">
            <a:extLst>
              <a:ext uri="{FF2B5EF4-FFF2-40B4-BE49-F238E27FC236}">
                <a16:creationId xmlns:a16="http://schemas.microsoft.com/office/drawing/2014/main" id="{68A2F5C5-A623-D26C-4888-0BD2E5D83E64}"/>
              </a:ext>
            </a:extLst>
          </p:cNvPr>
          <p:cNvPicPr>
            <a:picLocks noChangeAspect="1"/>
          </p:cNvPicPr>
          <p:nvPr/>
        </p:nvPicPr>
        <p:blipFill rotWithShape="1">
          <a:blip r:embed="rId5">
            <a:extLst>
              <a:ext uri="{28A0092B-C50C-407E-A947-70E740481C1C}">
                <a14:useLocalDpi xmlns:a14="http://schemas.microsoft.com/office/drawing/2010/main" val="0"/>
              </a:ext>
            </a:extLst>
          </a:blip>
          <a:srcRect l="42681" t="24065" r="2121" b="25099"/>
          <a:stretch/>
        </p:blipFill>
        <p:spPr>
          <a:xfrm>
            <a:off x="-329784" y="4334469"/>
            <a:ext cx="2061553" cy="1067983"/>
          </a:xfrm>
          <a:prstGeom prst="rect">
            <a:avLst/>
          </a:prstGeom>
        </p:spPr>
      </p:pic>
      <p:pic>
        <p:nvPicPr>
          <p:cNvPr id="48" name="Imagen 47" descr="Forma&#10;&#10;Descripción generada automáticamente">
            <a:extLst>
              <a:ext uri="{FF2B5EF4-FFF2-40B4-BE49-F238E27FC236}">
                <a16:creationId xmlns:a16="http://schemas.microsoft.com/office/drawing/2014/main" id="{DF57C511-9FA9-BD6A-9E9B-48CD0FB9A0D6}"/>
              </a:ext>
            </a:extLst>
          </p:cNvPr>
          <p:cNvPicPr>
            <a:picLocks noChangeAspect="1"/>
          </p:cNvPicPr>
          <p:nvPr/>
        </p:nvPicPr>
        <p:blipFill rotWithShape="1">
          <a:blip r:embed="rId6">
            <a:extLst>
              <a:ext uri="{28A0092B-C50C-407E-A947-70E740481C1C}">
                <a14:useLocalDpi xmlns:a14="http://schemas.microsoft.com/office/drawing/2010/main" val="0"/>
              </a:ext>
            </a:extLst>
          </a:blip>
          <a:srcRect l="6337" t="11190" r="6996" b="12346"/>
          <a:stretch/>
        </p:blipFill>
        <p:spPr>
          <a:xfrm>
            <a:off x="8185692" y="4227212"/>
            <a:ext cx="1097627" cy="544726"/>
          </a:xfrm>
          <a:prstGeom prst="rect">
            <a:avLst/>
          </a:prstGeom>
        </p:spPr>
      </p:pic>
      <p:pic>
        <p:nvPicPr>
          <p:cNvPr id="52" name="Imagen 51" descr="Forma&#10;&#10;Descripción generada automáticamente">
            <a:extLst>
              <a:ext uri="{FF2B5EF4-FFF2-40B4-BE49-F238E27FC236}">
                <a16:creationId xmlns:a16="http://schemas.microsoft.com/office/drawing/2014/main" id="{3A18B6AC-9A4C-A208-03DA-A9F628161386}"/>
              </a:ext>
            </a:extLst>
          </p:cNvPr>
          <p:cNvPicPr>
            <a:picLocks noChangeAspect="1"/>
          </p:cNvPicPr>
          <p:nvPr/>
        </p:nvPicPr>
        <p:blipFill rotWithShape="1">
          <a:blip r:embed="rId6">
            <a:extLst>
              <a:ext uri="{28A0092B-C50C-407E-A947-70E740481C1C}">
                <a14:useLocalDpi xmlns:a14="http://schemas.microsoft.com/office/drawing/2010/main" val="0"/>
              </a:ext>
            </a:extLst>
          </a:blip>
          <a:srcRect l="6337" t="11190" r="6996" b="12346"/>
          <a:stretch/>
        </p:blipFill>
        <p:spPr>
          <a:xfrm flipH="1">
            <a:off x="-1143478" y="498795"/>
            <a:ext cx="2286955" cy="1134961"/>
          </a:xfrm>
          <a:prstGeom prst="rect">
            <a:avLst/>
          </a:prstGeom>
        </p:spPr>
      </p:pic>
      <p:pic>
        <p:nvPicPr>
          <p:cNvPr id="57" name="Imagen 56" descr="Círculo&#10;&#10;Descripción generada automáticamente">
            <a:extLst>
              <a:ext uri="{FF2B5EF4-FFF2-40B4-BE49-F238E27FC236}">
                <a16:creationId xmlns:a16="http://schemas.microsoft.com/office/drawing/2014/main" id="{31E474B0-7570-5370-CBD4-98C23DA1AFF3}"/>
              </a:ext>
            </a:extLst>
          </p:cNvPr>
          <p:cNvPicPr>
            <a:picLocks noChangeAspect="1"/>
          </p:cNvPicPr>
          <p:nvPr/>
        </p:nvPicPr>
        <p:blipFill rotWithShape="1">
          <a:blip r:embed="rId7">
            <a:extLst>
              <a:ext uri="{28A0092B-C50C-407E-A947-70E740481C1C}">
                <a14:useLocalDpi xmlns:a14="http://schemas.microsoft.com/office/drawing/2010/main" val="0"/>
              </a:ext>
            </a:extLst>
          </a:blip>
          <a:srcRect l="26300" t="6535" r="24866" b="6900"/>
          <a:stretch/>
        </p:blipFill>
        <p:spPr>
          <a:xfrm flipH="1">
            <a:off x="7565813" y="498795"/>
            <a:ext cx="673689" cy="671753"/>
          </a:xfrm>
          <a:prstGeom prst="rect">
            <a:avLst/>
          </a:prstGeom>
        </p:spPr>
      </p:pic>
      <p:sp>
        <p:nvSpPr>
          <p:cNvPr id="58" name="Google Shape;82;p13">
            <a:extLst>
              <a:ext uri="{FF2B5EF4-FFF2-40B4-BE49-F238E27FC236}">
                <a16:creationId xmlns:a16="http://schemas.microsoft.com/office/drawing/2014/main" id="{49E5B9CB-876E-495C-9BC2-F583780E1B5C}"/>
              </a:ext>
            </a:extLst>
          </p:cNvPr>
          <p:cNvSpPr/>
          <p:nvPr/>
        </p:nvSpPr>
        <p:spPr>
          <a:xfrm>
            <a:off x="3532931" y="3387570"/>
            <a:ext cx="385751" cy="385751"/>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100;p13">
            <a:extLst>
              <a:ext uri="{FF2B5EF4-FFF2-40B4-BE49-F238E27FC236}">
                <a16:creationId xmlns:a16="http://schemas.microsoft.com/office/drawing/2014/main" id="{9C27305F-A9D2-FC4C-B244-D5DA3BB85E5D}"/>
              </a:ext>
            </a:extLst>
          </p:cNvPr>
          <p:cNvGrpSpPr/>
          <p:nvPr/>
        </p:nvGrpSpPr>
        <p:grpSpPr>
          <a:xfrm>
            <a:off x="4097997" y="3387506"/>
            <a:ext cx="385811" cy="385772"/>
            <a:chOff x="812101" y="2571761"/>
            <a:chExt cx="417066" cy="417024"/>
          </a:xfrm>
          <a:solidFill>
            <a:schemeClr val="tx1"/>
          </a:solidFill>
        </p:grpSpPr>
        <p:sp>
          <p:nvSpPr>
            <p:cNvPr id="60" name="Google Shape;101;p13">
              <a:extLst>
                <a:ext uri="{FF2B5EF4-FFF2-40B4-BE49-F238E27FC236}">
                  <a16:creationId xmlns:a16="http://schemas.microsoft.com/office/drawing/2014/main" id="{D4A25C49-38A6-1013-CD87-7DA1D4472ED6}"/>
                </a:ext>
              </a:extLst>
            </p:cNvPr>
            <p:cNvSpPr/>
            <p:nvPr/>
          </p:nvSpPr>
          <p:spPr>
            <a:xfrm>
              <a:off x="944561" y="2704208"/>
              <a:ext cx="152136" cy="152136"/>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2;p13">
              <a:extLst>
                <a:ext uri="{FF2B5EF4-FFF2-40B4-BE49-F238E27FC236}">
                  <a16:creationId xmlns:a16="http://schemas.microsoft.com/office/drawing/2014/main" id="{F3A0573C-D61A-E050-E3FD-0C71189BAF2D}"/>
                </a:ext>
              </a:extLst>
            </p:cNvPr>
            <p:cNvSpPr/>
            <p:nvPr/>
          </p:nvSpPr>
          <p:spPr>
            <a:xfrm>
              <a:off x="878658" y="2638282"/>
              <a:ext cx="283968" cy="283949"/>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3;p13">
              <a:extLst>
                <a:ext uri="{FF2B5EF4-FFF2-40B4-BE49-F238E27FC236}">
                  <a16:creationId xmlns:a16="http://schemas.microsoft.com/office/drawing/2014/main" id="{7BEDB2AF-C8EA-9509-64A9-A87AA554B45C}"/>
                </a:ext>
              </a:extLst>
            </p:cNvPr>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4;p13">
              <a:extLst>
                <a:ext uri="{FF2B5EF4-FFF2-40B4-BE49-F238E27FC236}">
                  <a16:creationId xmlns:a16="http://schemas.microsoft.com/office/drawing/2014/main" id="{E9387B23-41C3-4BBA-2812-89F5C60FCE5A}"/>
                </a:ext>
              </a:extLst>
            </p:cNvPr>
            <p:cNvSpPr/>
            <p:nvPr/>
          </p:nvSpPr>
          <p:spPr>
            <a:xfrm>
              <a:off x="1074956" y="2682474"/>
              <a:ext cx="43468" cy="43486"/>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105;p13">
            <a:extLst>
              <a:ext uri="{FF2B5EF4-FFF2-40B4-BE49-F238E27FC236}">
                <a16:creationId xmlns:a16="http://schemas.microsoft.com/office/drawing/2014/main" id="{9D97182A-75CD-896F-B7CE-54D0992957ED}"/>
              </a:ext>
            </a:extLst>
          </p:cNvPr>
          <p:cNvGrpSpPr/>
          <p:nvPr/>
        </p:nvGrpSpPr>
        <p:grpSpPr>
          <a:xfrm>
            <a:off x="4663125" y="3387506"/>
            <a:ext cx="385772" cy="385772"/>
            <a:chOff x="1323129" y="2571761"/>
            <a:chExt cx="417024" cy="417024"/>
          </a:xfrm>
          <a:solidFill>
            <a:schemeClr val="tx1"/>
          </a:solidFill>
        </p:grpSpPr>
        <p:sp>
          <p:nvSpPr>
            <p:cNvPr id="65" name="Google Shape;106;p13">
              <a:extLst>
                <a:ext uri="{FF2B5EF4-FFF2-40B4-BE49-F238E27FC236}">
                  <a16:creationId xmlns:a16="http://schemas.microsoft.com/office/drawing/2014/main" id="{E5999CF2-0B49-7397-5D34-B7AEE300A635}"/>
                </a:ext>
              </a:extLst>
            </p:cNvPr>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7;p13">
              <a:extLst>
                <a:ext uri="{FF2B5EF4-FFF2-40B4-BE49-F238E27FC236}">
                  <a16:creationId xmlns:a16="http://schemas.microsoft.com/office/drawing/2014/main" id="{743C283C-2471-4C7F-27C3-9558335A42D0}"/>
                </a:ext>
              </a:extLst>
            </p:cNvPr>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8;p13">
              <a:extLst>
                <a:ext uri="{FF2B5EF4-FFF2-40B4-BE49-F238E27FC236}">
                  <a16:creationId xmlns:a16="http://schemas.microsoft.com/office/drawing/2014/main" id="{BD433BCB-20A8-170E-1758-27B66E377A82}"/>
                </a:ext>
              </a:extLst>
            </p:cNvPr>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9;p13">
              <a:extLst>
                <a:ext uri="{FF2B5EF4-FFF2-40B4-BE49-F238E27FC236}">
                  <a16:creationId xmlns:a16="http://schemas.microsoft.com/office/drawing/2014/main" id="{0F506993-8312-DD48-7D48-D3E6C0D1689F}"/>
                </a:ext>
              </a:extLst>
            </p:cNvPr>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110;p13">
            <a:extLst>
              <a:ext uri="{FF2B5EF4-FFF2-40B4-BE49-F238E27FC236}">
                <a16:creationId xmlns:a16="http://schemas.microsoft.com/office/drawing/2014/main" id="{493D1C75-CD3A-6F7A-1C8E-0B6F18D1F4F0}"/>
              </a:ext>
            </a:extLst>
          </p:cNvPr>
          <p:cNvGrpSpPr/>
          <p:nvPr/>
        </p:nvGrpSpPr>
        <p:grpSpPr>
          <a:xfrm>
            <a:off x="5228359" y="3387690"/>
            <a:ext cx="385790" cy="385790"/>
            <a:chOff x="2273598" y="2959990"/>
            <a:chExt cx="407383" cy="407383"/>
          </a:xfrm>
          <a:solidFill>
            <a:schemeClr val="tx1"/>
          </a:solidFill>
        </p:grpSpPr>
        <p:sp>
          <p:nvSpPr>
            <p:cNvPr id="70" name="Google Shape;111;p13">
              <a:extLst>
                <a:ext uri="{FF2B5EF4-FFF2-40B4-BE49-F238E27FC236}">
                  <a16:creationId xmlns:a16="http://schemas.microsoft.com/office/drawing/2014/main" id="{123D5081-A4BC-926C-494D-53A765B0D4CE}"/>
                </a:ext>
              </a:extLst>
            </p:cNvPr>
            <p:cNvSpPr/>
            <p:nvPr/>
          </p:nvSpPr>
          <p:spPr>
            <a:xfrm>
              <a:off x="2339850" y="3048425"/>
              <a:ext cx="282640" cy="23050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grp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12;p13">
              <a:extLst>
                <a:ext uri="{FF2B5EF4-FFF2-40B4-BE49-F238E27FC236}">
                  <a16:creationId xmlns:a16="http://schemas.microsoft.com/office/drawing/2014/main" id="{1B160334-C331-6BE9-EC3B-8EF2C2C4DC29}"/>
                </a:ext>
              </a:extLst>
            </p:cNvPr>
            <p:cNvSpPr/>
            <p:nvPr/>
          </p:nvSpPr>
          <p:spPr>
            <a:xfrm>
              <a:off x="2273598" y="2959990"/>
              <a:ext cx="407383" cy="407383"/>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rupo 16">
            <a:extLst>
              <a:ext uri="{FF2B5EF4-FFF2-40B4-BE49-F238E27FC236}">
                <a16:creationId xmlns:a16="http://schemas.microsoft.com/office/drawing/2014/main" id="{2F59F330-ABA0-4E56-FC8D-5376F87D57E8}"/>
              </a:ext>
            </a:extLst>
          </p:cNvPr>
          <p:cNvGrpSpPr/>
          <p:nvPr/>
        </p:nvGrpSpPr>
        <p:grpSpPr>
          <a:xfrm>
            <a:off x="1018726" y="834391"/>
            <a:ext cx="7230453" cy="3329978"/>
            <a:chOff x="851471" y="758471"/>
            <a:chExt cx="7560142" cy="3481817"/>
          </a:xfrm>
        </p:grpSpPr>
        <p:sp>
          <p:nvSpPr>
            <p:cNvPr id="2" name="Elipse 1">
              <a:extLst>
                <a:ext uri="{FF2B5EF4-FFF2-40B4-BE49-F238E27FC236}">
                  <a16:creationId xmlns:a16="http://schemas.microsoft.com/office/drawing/2014/main" id="{ABC6917F-4E3A-07D4-E7EE-B5F015BABAF4}"/>
                </a:ext>
              </a:extLst>
            </p:cNvPr>
            <p:cNvSpPr/>
            <p:nvPr/>
          </p:nvSpPr>
          <p:spPr>
            <a:xfrm>
              <a:off x="7427490" y="2831149"/>
              <a:ext cx="81089" cy="8108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Elipse 8">
              <a:extLst>
                <a:ext uri="{FF2B5EF4-FFF2-40B4-BE49-F238E27FC236}">
                  <a16:creationId xmlns:a16="http://schemas.microsoft.com/office/drawing/2014/main" id="{86138750-ED53-D2E9-B368-A6A1EC0350E4}"/>
                </a:ext>
              </a:extLst>
            </p:cNvPr>
            <p:cNvSpPr/>
            <p:nvPr/>
          </p:nvSpPr>
          <p:spPr>
            <a:xfrm>
              <a:off x="7754694" y="1655189"/>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Elipse 9">
              <a:extLst>
                <a:ext uri="{FF2B5EF4-FFF2-40B4-BE49-F238E27FC236}">
                  <a16:creationId xmlns:a16="http://schemas.microsoft.com/office/drawing/2014/main" id="{94974263-006D-2E64-648F-B97B077BD1B7}"/>
                </a:ext>
              </a:extLst>
            </p:cNvPr>
            <p:cNvSpPr/>
            <p:nvPr/>
          </p:nvSpPr>
          <p:spPr>
            <a:xfrm>
              <a:off x="7826457" y="408788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Elipse 10">
              <a:extLst>
                <a:ext uri="{FF2B5EF4-FFF2-40B4-BE49-F238E27FC236}">
                  <a16:creationId xmlns:a16="http://schemas.microsoft.com/office/drawing/2014/main" id="{2C6E4F72-7D13-365F-5DDB-4DC5C53628B9}"/>
                </a:ext>
              </a:extLst>
            </p:cNvPr>
            <p:cNvSpPr/>
            <p:nvPr/>
          </p:nvSpPr>
          <p:spPr>
            <a:xfrm>
              <a:off x="8330524" y="3898253"/>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Elipse 11">
              <a:extLst>
                <a:ext uri="{FF2B5EF4-FFF2-40B4-BE49-F238E27FC236}">
                  <a16:creationId xmlns:a16="http://schemas.microsoft.com/office/drawing/2014/main" id="{0C048CFB-93D9-5577-BD05-300516818BD6}"/>
                </a:ext>
              </a:extLst>
            </p:cNvPr>
            <p:cNvSpPr/>
            <p:nvPr/>
          </p:nvSpPr>
          <p:spPr>
            <a:xfrm>
              <a:off x="1601671" y="758471"/>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Rectángulo 13">
              <a:extLst>
                <a:ext uri="{FF2B5EF4-FFF2-40B4-BE49-F238E27FC236}">
                  <a16:creationId xmlns:a16="http://schemas.microsoft.com/office/drawing/2014/main" id="{35463EC2-2C83-B22A-DE80-FD8945D915FA}"/>
                </a:ext>
              </a:extLst>
            </p:cNvPr>
            <p:cNvSpPr/>
            <p:nvPr/>
          </p:nvSpPr>
          <p:spPr>
            <a:xfrm>
              <a:off x="851471" y="1908498"/>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 name="Elipse 14">
              <a:extLst>
                <a:ext uri="{FF2B5EF4-FFF2-40B4-BE49-F238E27FC236}">
                  <a16:creationId xmlns:a16="http://schemas.microsoft.com/office/drawing/2014/main" id="{B66C466B-044C-9A8F-7F2A-2CC0CA255B87}"/>
                </a:ext>
              </a:extLst>
            </p:cNvPr>
            <p:cNvSpPr/>
            <p:nvPr/>
          </p:nvSpPr>
          <p:spPr>
            <a:xfrm>
              <a:off x="1805645" y="269035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 name="Rectángulo 15">
              <a:extLst>
                <a:ext uri="{FF2B5EF4-FFF2-40B4-BE49-F238E27FC236}">
                  <a16:creationId xmlns:a16="http://schemas.microsoft.com/office/drawing/2014/main" id="{2BC139CA-6E6A-C2B1-4C47-36FD4455A4D4}"/>
                </a:ext>
              </a:extLst>
            </p:cNvPr>
            <p:cNvSpPr/>
            <p:nvPr/>
          </p:nvSpPr>
          <p:spPr>
            <a:xfrm>
              <a:off x="2105799" y="2995885"/>
              <a:ext cx="110554" cy="11055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252083850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 1.23457E-6 L 0.07135 0.00062 " pathEditMode="relative" rAng="0" ptsTypes="AA">
                                          <p:cBhvr>
                                            <p:cTn id="6" dur="7250" fill="hold"/>
                                            <p:tgtEl>
                                              <p:spTgt spid="52"/>
                                            </p:tgtEl>
                                            <p:attrNameLst>
                                              <p:attrName>ppt_x</p:attrName>
                                              <p:attrName>ppt_y</p:attrName>
                                            </p:attrNameLst>
                                          </p:cBhvr>
                                          <p:rCtr x="3559" y="31"/>
                                        </p:animMotion>
                                      </p:childTnLst>
                                    </p:cTn>
                                  </p:par>
                                  <p:par>
                                    <p:cTn id="7" presetID="6" presetClass="emph" presetSubtype="0" repeatCount="indefinite" autoRev="1" fill="hold" nodeType="withEffect" p14:presetBounceEnd="22000">
                                      <p:stCondLst>
                                        <p:cond delay="0"/>
                                      </p:stCondLst>
                                      <p:childTnLst>
                                        <p:animScale p14:bounceEnd="22000">
                                          <p:cBhvr>
                                            <p:cTn id="8" dur="6000" fill="hold"/>
                                            <p:tgtEl>
                                              <p:spTgt spid="17"/>
                                            </p:tgtEl>
                                          </p:cBhvr>
                                          <p:by x="105000" y="105000"/>
                                        </p:animScale>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57"/>
                                            </p:tgtEl>
                                            <p:attrNameLst>
                                              <p:attrName>ppt_x</p:attrName>
                                              <p:attrName>ppt_y</p:attrName>
                                            </p:attrNameLst>
                                          </p:cBhvr>
                                          <p:rCtr x="0" y="3827"/>
                                        </p:animMotion>
                                      </p:childTnLst>
                                    </p:cTn>
                                  </p:par>
                                  <p:par>
                                    <p:cTn id="11" presetID="8" presetClass="emph" presetSubtype="0" repeatCount="indefinite" accel="8000" decel="9000" autoRev="1" fill="hold" nodeType="withEffect">
                                      <p:stCondLst>
                                        <p:cond delay="0"/>
                                      </p:stCondLst>
                                      <p:childTnLst>
                                        <p:animRot by="600000">
                                          <p:cBhvr>
                                            <p:cTn id="12" dur="4000" fill="hold"/>
                                            <p:tgtEl>
                                              <p:spTgt spid="38"/>
                                            </p:tgtEl>
                                            <p:attrNameLst>
                                              <p:attrName>r</p:attrName>
                                            </p:attrNameLst>
                                          </p:cBhvr>
                                        </p:animRot>
                                      </p:childTnLst>
                                    </p:cTn>
                                  </p:par>
                                  <p:par>
                                    <p:cTn id="1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14" dur="4000" fill="hold"/>
                                            <p:tgtEl>
                                              <p:spTgt spid="38"/>
                                            </p:tgtEl>
                                            <p:attrNameLst>
                                              <p:attrName>ppt_x</p:attrName>
                                              <p:attrName>ppt_y</p:attrName>
                                            </p:attrNameLst>
                                          </p:cBhvr>
                                          <p:rCtr x="0" y="1975"/>
                                        </p:animMotion>
                                      </p:childTnLst>
                                    </p:cTn>
                                  </p:par>
                                  <p:par>
                                    <p:cTn id="15" presetID="8" presetClass="emph" presetSubtype="0" repeatCount="indefinite" accel="8000" decel="9000" autoRev="1" fill="hold" nodeType="withEffect">
                                      <p:stCondLst>
                                        <p:cond delay="0"/>
                                      </p:stCondLst>
                                      <p:childTnLst>
                                        <p:animRot by="600000">
                                          <p:cBhvr>
                                            <p:cTn id="16" dur="2500" fill="hold"/>
                                            <p:tgtEl>
                                              <p:spTgt spid="39"/>
                                            </p:tgtEl>
                                            <p:attrNameLst>
                                              <p:attrName>r</p:attrName>
                                            </p:attrNameLst>
                                          </p:cBhvr>
                                        </p:animRot>
                                      </p:childTnLst>
                                    </p:cTn>
                                  </p:par>
                                  <p:par>
                                    <p:cTn id="17" presetID="42" presetClass="path" presetSubtype="0" repeatCount="indefinite" accel="8000" decel="9000" autoRev="1" fill="hold" nodeType="withEffect">
                                      <p:stCondLst>
                                        <p:cond delay="0"/>
                                      </p:stCondLst>
                                      <p:childTnLst>
                                        <p:animMotion origin="layout" path="M -2.77778E-6 -0.00185 L -2.77778E-6 0.03766 " pathEditMode="relative" rAng="0" ptsTypes="AA">
                                          <p:cBhvr>
                                            <p:cTn id="18" dur="2750" fill="hold"/>
                                            <p:tgtEl>
                                              <p:spTgt spid="39"/>
                                            </p:tgtEl>
                                            <p:attrNameLst>
                                              <p:attrName>ppt_x</p:attrName>
                                              <p:attrName>ppt_y</p:attrName>
                                            </p:attrNameLst>
                                          </p:cBhvr>
                                          <p:rCtr x="0" y="1975"/>
                                        </p:animMotion>
                                      </p:childTnLst>
                                    </p:cTn>
                                  </p:par>
                                  <p:par>
                                    <p:cTn id="19"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20" dur="4250" fill="hold"/>
                                            <p:tgtEl>
                                              <p:spTgt spid="41"/>
                                            </p:tgtEl>
                                            <p:attrNameLst>
                                              <p:attrName>ppt_x</p:attrName>
                                              <p:attrName>ppt_y</p:attrName>
                                            </p:attrNameLst>
                                          </p:cBhvr>
                                          <p:rCtr x="-1094" y="1667"/>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6750" fill="hold"/>
                                            <p:tgtEl>
                                              <p:spTgt spid="41"/>
                                            </p:tgtEl>
                                            <p:attrNameLst>
                                              <p:attrName>r</p:attrName>
                                            </p:attrNameLst>
                                          </p:cBhvr>
                                        </p:animRot>
                                      </p:childTnLst>
                                    </p:cTn>
                                  </p:par>
                                  <p:par>
                                    <p:cTn id="23"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24" dur="2750" fill="hold"/>
                                            <p:tgtEl>
                                              <p:spTgt spid="42"/>
                                            </p:tgtEl>
                                            <p:attrNameLst>
                                              <p:attrName>ppt_x</p:attrName>
                                              <p:attrName>ppt_y</p:attrName>
                                            </p:attrNameLst>
                                          </p:cBhvr>
                                          <p:rCtr x="-1094" y="1667"/>
                                        </p:animMotion>
                                      </p:childTnLst>
                                    </p:cTn>
                                  </p:par>
                                  <p:par>
                                    <p:cTn id="25" presetID="8" presetClass="emph" presetSubtype="0" repeatCount="indefinite" accel="1405" decel="1081" autoRev="1" fill="hold" nodeType="withEffect">
                                      <p:stCondLst>
                                        <p:cond delay="0"/>
                                      </p:stCondLst>
                                      <p:childTnLst>
                                        <p:animRot by="300000">
                                          <p:cBhvr>
                                            <p:cTn id="26" dur="9250" fill="hold"/>
                                            <p:tgtEl>
                                              <p:spTgt spid="42"/>
                                            </p:tgtEl>
                                            <p:attrNameLst>
                                              <p:attrName>r</p:attrName>
                                            </p:attrNameLst>
                                          </p:cBhvr>
                                        </p:animRot>
                                      </p:childTnLst>
                                    </p:cTn>
                                  </p:par>
                                  <p:par>
                                    <p:cTn id="2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8" dur="4750" fill="hold"/>
                                            <p:tgtEl>
                                              <p:spTgt spid="48"/>
                                            </p:tgtEl>
                                            <p:attrNameLst>
                                              <p:attrName>ppt_x</p:attrName>
                                              <p:attrName>ppt_y</p:attrName>
                                            </p:attrNameLst>
                                          </p:cBhvr>
                                          <p:rCtr x="-3490" y="0"/>
                                        </p:animMotion>
                                      </p:childTnLst>
                                    </p:cTn>
                                  </p:par>
                                  <p:par>
                                    <p:cTn id="29" presetID="10" presetClass="entr" presetSubtype="0" fill="hold" grpId="0" nodeType="withEffect">
                                      <p:stCondLst>
                                        <p:cond delay="8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600"/>
                                            <p:tgtEl>
                                              <p:spTgt spid="4"/>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1200"/>
                                            <p:tgtEl>
                                              <p:spTgt spid="6"/>
                                            </p:tgtEl>
                                          </p:cBhvr>
                                        </p:animEffect>
                                      </p:childTnLst>
                                    </p:cTn>
                                  </p:par>
                                  <p:par>
                                    <p:cTn id="35" presetID="10" presetClass="entr" presetSubtype="0" fill="hold" nodeType="withEffect">
                                      <p:stCondLst>
                                        <p:cond delay="13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1200"/>
                                            <p:tgtEl>
                                              <p:spTgt spid="69"/>
                                            </p:tgtEl>
                                          </p:cBhvr>
                                        </p:animEffect>
                                      </p:childTnLst>
                                    </p:cTn>
                                  </p:par>
                                  <p:par>
                                    <p:cTn id="38" presetID="10" presetClass="entr" presetSubtype="0" fill="hold" nodeType="withEffect">
                                      <p:stCondLst>
                                        <p:cond delay="1300"/>
                                      </p:stCondLst>
                                      <p:childTnLst>
                                        <p:set>
                                          <p:cBhvr>
                                            <p:cTn id="39" dur="1" fill="hold">
                                              <p:stCondLst>
                                                <p:cond delay="0"/>
                                              </p:stCondLst>
                                            </p:cTn>
                                            <p:tgtEl>
                                              <p:spTgt spid="64"/>
                                            </p:tgtEl>
                                            <p:attrNameLst>
                                              <p:attrName>style.visibility</p:attrName>
                                            </p:attrNameLst>
                                          </p:cBhvr>
                                          <p:to>
                                            <p:strVal val="visible"/>
                                          </p:to>
                                        </p:set>
                                        <p:animEffect transition="in" filter="fade">
                                          <p:cBhvr>
                                            <p:cTn id="40" dur="1200"/>
                                            <p:tgtEl>
                                              <p:spTgt spid="64"/>
                                            </p:tgtEl>
                                          </p:cBhvr>
                                        </p:animEffect>
                                      </p:childTnLst>
                                    </p:cTn>
                                  </p:par>
                                  <p:par>
                                    <p:cTn id="41" presetID="10" presetClass="entr" presetSubtype="0" fill="hold" nodeType="withEffect">
                                      <p:stCondLst>
                                        <p:cond delay="1300"/>
                                      </p:stCondLst>
                                      <p:childTnLst>
                                        <p:set>
                                          <p:cBhvr>
                                            <p:cTn id="42" dur="1" fill="hold">
                                              <p:stCondLst>
                                                <p:cond delay="0"/>
                                              </p:stCondLst>
                                            </p:cTn>
                                            <p:tgtEl>
                                              <p:spTgt spid="59"/>
                                            </p:tgtEl>
                                            <p:attrNameLst>
                                              <p:attrName>style.visibility</p:attrName>
                                            </p:attrNameLst>
                                          </p:cBhvr>
                                          <p:to>
                                            <p:strVal val="visible"/>
                                          </p:to>
                                        </p:set>
                                        <p:animEffect transition="in" filter="fade">
                                          <p:cBhvr>
                                            <p:cTn id="43" dur="1200"/>
                                            <p:tgtEl>
                                              <p:spTgt spid="59"/>
                                            </p:tgtEl>
                                          </p:cBhvr>
                                        </p:animEffect>
                                      </p:childTnLst>
                                    </p:cTn>
                                  </p:par>
                                  <p:par>
                                    <p:cTn id="44" presetID="10" presetClass="entr" presetSubtype="0" fill="hold" grpId="0" nodeType="withEffect">
                                      <p:stCondLst>
                                        <p:cond delay="1300"/>
                                      </p:stCondLst>
                                      <p:childTnLst>
                                        <p:set>
                                          <p:cBhvr>
                                            <p:cTn id="45" dur="1" fill="hold">
                                              <p:stCondLst>
                                                <p:cond delay="0"/>
                                              </p:stCondLst>
                                            </p:cTn>
                                            <p:tgtEl>
                                              <p:spTgt spid="58"/>
                                            </p:tgtEl>
                                            <p:attrNameLst>
                                              <p:attrName>style.visibility</p:attrName>
                                            </p:attrNameLst>
                                          </p:cBhvr>
                                          <p:to>
                                            <p:strVal val="visible"/>
                                          </p:to>
                                        </p:set>
                                        <p:animEffect transition="in" filter="fade">
                                          <p:cBhvr>
                                            <p:cTn id="46" dur="1200"/>
                                            <p:tgtEl>
                                              <p:spTgt spid="58"/>
                                            </p:tgtEl>
                                          </p:cBhvr>
                                        </p:animEffect>
                                      </p:childTnLst>
                                    </p:cTn>
                                  </p:par>
                                  <p:par>
                                    <p:cTn id="47" presetID="10" presetClass="entr" presetSubtype="0" fill="hold" grpId="0" nodeType="withEffect">
                                      <p:stCondLst>
                                        <p:cond delay="190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12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5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 1.23457E-6 L 0.07135 0.00062 " pathEditMode="relative" rAng="0" ptsTypes="AA">
                                          <p:cBhvr>
                                            <p:cTn id="6" dur="7250" fill="hold"/>
                                            <p:tgtEl>
                                              <p:spTgt spid="52"/>
                                            </p:tgtEl>
                                            <p:attrNameLst>
                                              <p:attrName>ppt_x</p:attrName>
                                              <p:attrName>ppt_y</p:attrName>
                                            </p:attrNameLst>
                                          </p:cBhvr>
                                          <p:rCtr x="3559" y="31"/>
                                        </p:animMotion>
                                      </p:childTnLst>
                                    </p:cTn>
                                  </p:par>
                                  <p:par>
                                    <p:cTn id="7" presetID="6" presetClass="emph" presetSubtype="0" repeatCount="indefinite" autoRev="1" fill="hold" nodeType="withEffect">
                                      <p:stCondLst>
                                        <p:cond delay="0"/>
                                      </p:stCondLst>
                                      <p:childTnLst>
                                        <p:animScale>
                                          <p:cBhvr>
                                            <p:cTn id="8" dur="6000" fill="hold"/>
                                            <p:tgtEl>
                                              <p:spTgt spid="17"/>
                                            </p:tgtEl>
                                          </p:cBhvr>
                                          <p:by x="105000" y="105000"/>
                                        </p:animScale>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57"/>
                                            </p:tgtEl>
                                            <p:attrNameLst>
                                              <p:attrName>ppt_x</p:attrName>
                                              <p:attrName>ppt_y</p:attrName>
                                            </p:attrNameLst>
                                          </p:cBhvr>
                                          <p:rCtr x="0" y="3827"/>
                                        </p:animMotion>
                                      </p:childTnLst>
                                    </p:cTn>
                                  </p:par>
                                  <p:par>
                                    <p:cTn id="11" presetID="8" presetClass="emph" presetSubtype="0" repeatCount="indefinite" accel="8000" decel="9000" autoRev="1" fill="hold" nodeType="withEffect">
                                      <p:stCondLst>
                                        <p:cond delay="0"/>
                                      </p:stCondLst>
                                      <p:childTnLst>
                                        <p:animRot by="600000">
                                          <p:cBhvr>
                                            <p:cTn id="12" dur="4000" fill="hold"/>
                                            <p:tgtEl>
                                              <p:spTgt spid="38"/>
                                            </p:tgtEl>
                                            <p:attrNameLst>
                                              <p:attrName>r</p:attrName>
                                            </p:attrNameLst>
                                          </p:cBhvr>
                                        </p:animRot>
                                      </p:childTnLst>
                                    </p:cTn>
                                  </p:par>
                                  <p:par>
                                    <p:cTn id="1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14" dur="4000" fill="hold"/>
                                            <p:tgtEl>
                                              <p:spTgt spid="38"/>
                                            </p:tgtEl>
                                            <p:attrNameLst>
                                              <p:attrName>ppt_x</p:attrName>
                                              <p:attrName>ppt_y</p:attrName>
                                            </p:attrNameLst>
                                          </p:cBhvr>
                                          <p:rCtr x="0" y="1975"/>
                                        </p:animMotion>
                                      </p:childTnLst>
                                    </p:cTn>
                                  </p:par>
                                  <p:par>
                                    <p:cTn id="15" presetID="8" presetClass="emph" presetSubtype="0" repeatCount="indefinite" accel="8000" decel="9000" autoRev="1" fill="hold" nodeType="withEffect">
                                      <p:stCondLst>
                                        <p:cond delay="0"/>
                                      </p:stCondLst>
                                      <p:childTnLst>
                                        <p:animRot by="600000">
                                          <p:cBhvr>
                                            <p:cTn id="16" dur="2500" fill="hold"/>
                                            <p:tgtEl>
                                              <p:spTgt spid="39"/>
                                            </p:tgtEl>
                                            <p:attrNameLst>
                                              <p:attrName>r</p:attrName>
                                            </p:attrNameLst>
                                          </p:cBhvr>
                                        </p:animRot>
                                      </p:childTnLst>
                                    </p:cTn>
                                  </p:par>
                                  <p:par>
                                    <p:cTn id="17" presetID="42" presetClass="path" presetSubtype="0" repeatCount="indefinite" accel="8000" decel="9000" autoRev="1" fill="hold" nodeType="withEffect">
                                      <p:stCondLst>
                                        <p:cond delay="0"/>
                                      </p:stCondLst>
                                      <p:childTnLst>
                                        <p:animMotion origin="layout" path="M -2.77778E-6 -0.00185 L -2.77778E-6 0.03766 " pathEditMode="relative" rAng="0" ptsTypes="AA">
                                          <p:cBhvr>
                                            <p:cTn id="18" dur="2750" fill="hold"/>
                                            <p:tgtEl>
                                              <p:spTgt spid="39"/>
                                            </p:tgtEl>
                                            <p:attrNameLst>
                                              <p:attrName>ppt_x</p:attrName>
                                              <p:attrName>ppt_y</p:attrName>
                                            </p:attrNameLst>
                                          </p:cBhvr>
                                          <p:rCtr x="0" y="1975"/>
                                        </p:animMotion>
                                      </p:childTnLst>
                                    </p:cTn>
                                  </p:par>
                                  <p:par>
                                    <p:cTn id="19"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20" dur="4250" fill="hold"/>
                                            <p:tgtEl>
                                              <p:spTgt spid="41"/>
                                            </p:tgtEl>
                                            <p:attrNameLst>
                                              <p:attrName>ppt_x</p:attrName>
                                              <p:attrName>ppt_y</p:attrName>
                                            </p:attrNameLst>
                                          </p:cBhvr>
                                          <p:rCtr x="-1094" y="1667"/>
                                        </p:animMotion>
                                      </p:childTnLst>
                                    </p:cTn>
                                  </p:par>
                                  <p:par>
                                    <p:cTn id="21" presetID="8" presetClass="emph" presetSubtype="0" repeatCount="indefinite" accel="2500" autoRev="1" fill="hold" nodeType="withEffect">
                                      <p:stCondLst>
                                        <p:cond delay="0"/>
                                      </p:stCondLst>
                                      <p:childTnLst>
                                        <p:animRot by="300000">
                                          <p:cBhvr>
                                            <p:cTn id="22" dur="6750" fill="hold"/>
                                            <p:tgtEl>
                                              <p:spTgt spid="41"/>
                                            </p:tgtEl>
                                            <p:attrNameLst>
                                              <p:attrName>r</p:attrName>
                                            </p:attrNameLst>
                                          </p:cBhvr>
                                        </p:animRot>
                                      </p:childTnLst>
                                    </p:cTn>
                                  </p:par>
                                  <p:par>
                                    <p:cTn id="23"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24" dur="2750" fill="hold"/>
                                            <p:tgtEl>
                                              <p:spTgt spid="42"/>
                                            </p:tgtEl>
                                            <p:attrNameLst>
                                              <p:attrName>ppt_x</p:attrName>
                                              <p:attrName>ppt_y</p:attrName>
                                            </p:attrNameLst>
                                          </p:cBhvr>
                                          <p:rCtr x="-1094" y="1667"/>
                                        </p:animMotion>
                                      </p:childTnLst>
                                    </p:cTn>
                                  </p:par>
                                  <p:par>
                                    <p:cTn id="25" presetID="8" presetClass="emph" presetSubtype="0" repeatCount="indefinite" accel="1405" decel="1081" autoRev="1" fill="hold" nodeType="withEffect">
                                      <p:stCondLst>
                                        <p:cond delay="0"/>
                                      </p:stCondLst>
                                      <p:childTnLst>
                                        <p:animRot by="300000">
                                          <p:cBhvr>
                                            <p:cTn id="26" dur="9250" fill="hold"/>
                                            <p:tgtEl>
                                              <p:spTgt spid="42"/>
                                            </p:tgtEl>
                                            <p:attrNameLst>
                                              <p:attrName>r</p:attrName>
                                            </p:attrNameLst>
                                          </p:cBhvr>
                                        </p:animRot>
                                      </p:childTnLst>
                                    </p:cTn>
                                  </p:par>
                                  <p:par>
                                    <p:cTn id="2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8" dur="4750" fill="hold"/>
                                            <p:tgtEl>
                                              <p:spTgt spid="48"/>
                                            </p:tgtEl>
                                            <p:attrNameLst>
                                              <p:attrName>ppt_x</p:attrName>
                                              <p:attrName>ppt_y</p:attrName>
                                            </p:attrNameLst>
                                          </p:cBhvr>
                                          <p:rCtr x="-3490" y="0"/>
                                        </p:animMotion>
                                      </p:childTnLst>
                                    </p:cTn>
                                  </p:par>
                                  <p:par>
                                    <p:cTn id="29" presetID="10" presetClass="entr" presetSubtype="0" fill="hold" grpId="0" nodeType="withEffect">
                                      <p:stCondLst>
                                        <p:cond delay="8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600"/>
                                            <p:tgtEl>
                                              <p:spTgt spid="4"/>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1200"/>
                                            <p:tgtEl>
                                              <p:spTgt spid="6"/>
                                            </p:tgtEl>
                                          </p:cBhvr>
                                        </p:animEffect>
                                      </p:childTnLst>
                                    </p:cTn>
                                  </p:par>
                                  <p:par>
                                    <p:cTn id="35" presetID="10" presetClass="entr" presetSubtype="0" fill="hold" nodeType="withEffect">
                                      <p:stCondLst>
                                        <p:cond delay="13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1200"/>
                                            <p:tgtEl>
                                              <p:spTgt spid="69"/>
                                            </p:tgtEl>
                                          </p:cBhvr>
                                        </p:animEffect>
                                      </p:childTnLst>
                                    </p:cTn>
                                  </p:par>
                                  <p:par>
                                    <p:cTn id="38" presetID="10" presetClass="entr" presetSubtype="0" fill="hold" nodeType="withEffect">
                                      <p:stCondLst>
                                        <p:cond delay="1300"/>
                                      </p:stCondLst>
                                      <p:childTnLst>
                                        <p:set>
                                          <p:cBhvr>
                                            <p:cTn id="39" dur="1" fill="hold">
                                              <p:stCondLst>
                                                <p:cond delay="0"/>
                                              </p:stCondLst>
                                            </p:cTn>
                                            <p:tgtEl>
                                              <p:spTgt spid="64"/>
                                            </p:tgtEl>
                                            <p:attrNameLst>
                                              <p:attrName>style.visibility</p:attrName>
                                            </p:attrNameLst>
                                          </p:cBhvr>
                                          <p:to>
                                            <p:strVal val="visible"/>
                                          </p:to>
                                        </p:set>
                                        <p:animEffect transition="in" filter="fade">
                                          <p:cBhvr>
                                            <p:cTn id="40" dur="1200"/>
                                            <p:tgtEl>
                                              <p:spTgt spid="64"/>
                                            </p:tgtEl>
                                          </p:cBhvr>
                                        </p:animEffect>
                                      </p:childTnLst>
                                    </p:cTn>
                                  </p:par>
                                  <p:par>
                                    <p:cTn id="41" presetID="10" presetClass="entr" presetSubtype="0" fill="hold" nodeType="withEffect">
                                      <p:stCondLst>
                                        <p:cond delay="1300"/>
                                      </p:stCondLst>
                                      <p:childTnLst>
                                        <p:set>
                                          <p:cBhvr>
                                            <p:cTn id="42" dur="1" fill="hold">
                                              <p:stCondLst>
                                                <p:cond delay="0"/>
                                              </p:stCondLst>
                                            </p:cTn>
                                            <p:tgtEl>
                                              <p:spTgt spid="59"/>
                                            </p:tgtEl>
                                            <p:attrNameLst>
                                              <p:attrName>style.visibility</p:attrName>
                                            </p:attrNameLst>
                                          </p:cBhvr>
                                          <p:to>
                                            <p:strVal val="visible"/>
                                          </p:to>
                                        </p:set>
                                        <p:animEffect transition="in" filter="fade">
                                          <p:cBhvr>
                                            <p:cTn id="43" dur="1200"/>
                                            <p:tgtEl>
                                              <p:spTgt spid="59"/>
                                            </p:tgtEl>
                                          </p:cBhvr>
                                        </p:animEffect>
                                      </p:childTnLst>
                                    </p:cTn>
                                  </p:par>
                                  <p:par>
                                    <p:cTn id="44" presetID="10" presetClass="entr" presetSubtype="0" fill="hold" grpId="0" nodeType="withEffect">
                                      <p:stCondLst>
                                        <p:cond delay="1300"/>
                                      </p:stCondLst>
                                      <p:childTnLst>
                                        <p:set>
                                          <p:cBhvr>
                                            <p:cTn id="45" dur="1" fill="hold">
                                              <p:stCondLst>
                                                <p:cond delay="0"/>
                                              </p:stCondLst>
                                            </p:cTn>
                                            <p:tgtEl>
                                              <p:spTgt spid="58"/>
                                            </p:tgtEl>
                                            <p:attrNameLst>
                                              <p:attrName>style.visibility</p:attrName>
                                            </p:attrNameLst>
                                          </p:cBhvr>
                                          <p:to>
                                            <p:strVal val="visible"/>
                                          </p:to>
                                        </p:set>
                                        <p:animEffect transition="in" filter="fade">
                                          <p:cBhvr>
                                            <p:cTn id="46" dur="1200"/>
                                            <p:tgtEl>
                                              <p:spTgt spid="58"/>
                                            </p:tgtEl>
                                          </p:cBhvr>
                                        </p:animEffect>
                                      </p:childTnLst>
                                    </p:cTn>
                                  </p:par>
                                  <p:par>
                                    <p:cTn id="47" presetID="10" presetClass="entr" presetSubtype="0" fill="hold" grpId="0" nodeType="withEffect">
                                      <p:stCondLst>
                                        <p:cond delay="190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12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58" grpId="0" animBg="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descr="Un dibujo de un animal&#10;&#10;Descripción generada automáticamente con confianza baja">
            <a:extLst>
              <a:ext uri="{FF2B5EF4-FFF2-40B4-BE49-F238E27FC236}">
                <a16:creationId xmlns:a16="http://schemas.microsoft.com/office/drawing/2014/main" id="{D9898B80-D28A-518B-4326-E5E6AE12F946}"/>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10" name="Imagen 9" descr="Forma&#10;&#10;Descripción generada automáticamente">
            <a:extLst>
              <a:ext uri="{FF2B5EF4-FFF2-40B4-BE49-F238E27FC236}">
                <a16:creationId xmlns:a16="http://schemas.microsoft.com/office/drawing/2014/main" id="{A78C64E0-B486-1BFA-7880-4BCEB1DB1FB4}"/>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11" name="Imagen 10" descr="Patrón de fondo&#10;&#10;Descripción generada automáticamente con confianza baja">
            <a:extLst>
              <a:ext uri="{FF2B5EF4-FFF2-40B4-BE49-F238E27FC236}">
                <a16:creationId xmlns:a16="http://schemas.microsoft.com/office/drawing/2014/main" id="{B263E769-E8D7-3A0F-D850-03247D28AA6B}"/>
              </a:ext>
            </a:extLst>
          </p:cNvPr>
          <p:cNvPicPr>
            <a:picLocks noChangeAspect="1"/>
          </p:cNvPicPr>
          <p:nvPr/>
        </p:nvPicPr>
        <p:blipFill rotWithShape="1">
          <a:blip r:embed="rId4">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12" name="Imagen 11" descr="Icono&#10;&#10;Descripción generada automáticamente">
            <a:extLst>
              <a:ext uri="{FF2B5EF4-FFF2-40B4-BE49-F238E27FC236}">
                <a16:creationId xmlns:a16="http://schemas.microsoft.com/office/drawing/2014/main" id="{DC6BEAC3-A95B-3103-DF89-1C7E807CAADE}"/>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14" name="Imagen 13" descr="Forma&#10;&#10;Descripción generada automáticamente">
            <a:extLst>
              <a:ext uri="{FF2B5EF4-FFF2-40B4-BE49-F238E27FC236}">
                <a16:creationId xmlns:a16="http://schemas.microsoft.com/office/drawing/2014/main" id="{5D6583CD-E550-B27E-3CFA-156D0770F0B5}"/>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grpSp>
        <p:nvGrpSpPr>
          <p:cNvPr id="16" name="Grupo 15">
            <a:extLst>
              <a:ext uri="{FF2B5EF4-FFF2-40B4-BE49-F238E27FC236}">
                <a16:creationId xmlns:a16="http://schemas.microsoft.com/office/drawing/2014/main" id="{748D8389-33A3-9636-E4A2-7CCF492774E0}"/>
              </a:ext>
            </a:extLst>
          </p:cNvPr>
          <p:cNvGrpSpPr/>
          <p:nvPr/>
        </p:nvGrpSpPr>
        <p:grpSpPr>
          <a:xfrm>
            <a:off x="536104" y="1189049"/>
            <a:ext cx="8072236" cy="2016370"/>
            <a:chOff x="399330" y="1154884"/>
            <a:chExt cx="8345784" cy="2084700"/>
          </a:xfrm>
        </p:grpSpPr>
        <p:sp>
          <p:nvSpPr>
            <p:cNvPr id="18" name="Rectángulo 17">
              <a:extLst>
                <a:ext uri="{FF2B5EF4-FFF2-40B4-BE49-F238E27FC236}">
                  <a16:creationId xmlns:a16="http://schemas.microsoft.com/office/drawing/2014/main" id="{5BF8EA02-08CA-733B-E1D9-4473CAD4B163}"/>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Rectángulo 25">
              <a:extLst>
                <a:ext uri="{FF2B5EF4-FFF2-40B4-BE49-F238E27FC236}">
                  <a16:creationId xmlns:a16="http://schemas.microsoft.com/office/drawing/2014/main" id="{9DCF83E0-D70D-D7B2-9E72-4B9C81B79D19}"/>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 name="Elipse 26">
              <a:extLst>
                <a:ext uri="{FF2B5EF4-FFF2-40B4-BE49-F238E27FC236}">
                  <a16:creationId xmlns:a16="http://schemas.microsoft.com/office/drawing/2014/main" id="{9A290FED-362F-79C0-5F4B-E09B495E523D}"/>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8" name="Elipse 27">
              <a:extLst>
                <a:ext uri="{FF2B5EF4-FFF2-40B4-BE49-F238E27FC236}">
                  <a16:creationId xmlns:a16="http://schemas.microsoft.com/office/drawing/2014/main" id="{5AB66214-2ACC-AA11-A287-1BEE2F2C5CE3}"/>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Elipse 28">
              <a:extLst>
                <a:ext uri="{FF2B5EF4-FFF2-40B4-BE49-F238E27FC236}">
                  <a16:creationId xmlns:a16="http://schemas.microsoft.com/office/drawing/2014/main" id="{91B92E3C-87BA-2CAF-C613-D0BB37C6EDFB}"/>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9" name="Marcador de contenido 8">
            <a:extLst>
              <a:ext uri="{FF2B5EF4-FFF2-40B4-BE49-F238E27FC236}">
                <a16:creationId xmlns:a16="http://schemas.microsoft.com/office/drawing/2014/main" id="{98BF96BB-9EAE-D201-F2F1-394B1D01B35C}"/>
              </a:ext>
            </a:extLst>
          </p:cNvPr>
          <p:cNvSpPr>
            <a:spLocks noGrp="1"/>
          </p:cNvSpPr>
          <p:nvPr>
            <p:ph idx="1"/>
          </p:nvPr>
        </p:nvSpPr>
        <p:spPr/>
        <p:txBody>
          <a:bodyPr/>
          <a:lstStyle/>
          <a:p>
            <a:r>
              <a:rPr lang="en-US" dirty="0"/>
              <a:t>Here’s an assortment of alternative resources whose style fits the one of this template:</a:t>
            </a:r>
          </a:p>
          <a:p>
            <a:r>
              <a:rPr lang="en-US" sz="2300" dirty="0">
                <a:latin typeface="Staatliches" pitchFamily="2" charset="0"/>
              </a:rPr>
              <a:t>VECTOR:</a:t>
            </a:r>
            <a:endParaRPr lang="en-US" sz="1400" dirty="0">
              <a:latin typeface="Staatliches" pitchFamily="2" charset="0"/>
            </a:endParaRPr>
          </a:p>
          <a:p>
            <a:pPr marL="171450" indent="-171450">
              <a:buFont typeface="Arial" panose="020B0604020202020204" pitchFamily="34" charset="0"/>
              <a:buChar char="•"/>
            </a:pPr>
            <a:r>
              <a:rPr lang="en-US" dirty="0">
                <a:hlinkClick r:id="rId6"/>
              </a:rPr>
              <a:t>Realistic 3D shapes floating background</a:t>
            </a:r>
            <a:endParaRPr lang="en-US" dirty="0"/>
          </a:p>
        </p:txBody>
      </p:sp>
      <p:sp>
        <p:nvSpPr>
          <p:cNvPr id="6" name="Título 5">
            <a:extLst>
              <a:ext uri="{FF2B5EF4-FFF2-40B4-BE49-F238E27FC236}">
                <a16:creationId xmlns:a16="http://schemas.microsoft.com/office/drawing/2014/main" id="{01E6007A-B497-790D-54A4-5FFC30ACAC8F}"/>
              </a:ext>
            </a:extLst>
          </p:cNvPr>
          <p:cNvSpPr>
            <a:spLocks noGrp="1"/>
          </p:cNvSpPr>
          <p:nvPr>
            <p:ph type="ctrTitle"/>
          </p:nvPr>
        </p:nvSpPr>
        <p:spPr/>
        <p:txBody>
          <a:bodyPr/>
          <a:lstStyle/>
          <a:p>
            <a:r>
              <a:rPr lang="en-US" dirty="0"/>
              <a:t>ALTERNATIVE RESOURCES</a:t>
            </a:r>
          </a:p>
        </p:txBody>
      </p:sp>
      <p:pic>
        <p:nvPicPr>
          <p:cNvPr id="13" name="Imagen 12" descr="Forma&#10;&#10;Descripción generada automáticamente con confianza baja">
            <a:extLst>
              <a:ext uri="{FF2B5EF4-FFF2-40B4-BE49-F238E27FC236}">
                <a16:creationId xmlns:a16="http://schemas.microsoft.com/office/drawing/2014/main" id="{ED34C321-A49F-DC36-801B-C73378319BE2}"/>
              </a:ext>
            </a:extLst>
          </p:cNvPr>
          <p:cNvPicPr>
            <a:picLocks noChangeAspect="1"/>
          </p:cNvPicPr>
          <p:nvPr/>
        </p:nvPicPr>
        <p:blipFill rotWithShape="1">
          <a:blip r:embed="rId7">
            <a:extLst>
              <a:ext uri="{28A0092B-C50C-407E-A947-70E740481C1C}">
                <a14:useLocalDpi xmlns:a14="http://schemas.microsoft.com/office/drawing/2010/main" val="0"/>
              </a:ext>
            </a:extLst>
          </a:blip>
          <a:srcRect l="25699" t="11443" r="15680" b="5798"/>
          <a:stretch/>
        </p:blipFill>
        <p:spPr>
          <a:xfrm>
            <a:off x="5065951" y="3408932"/>
            <a:ext cx="1466554" cy="1164618"/>
          </a:xfrm>
          <a:prstGeom prst="rect">
            <a:avLst/>
          </a:prstGeom>
        </p:spPr>
      </p:pic>
      <p:pic>
        <p:nvPicPr>
          <p:cNvPr id="15" name="Imagen 14" descr="Icono&#10;&#10;Descripción generada automáticamente">
            <a:extLst>
              <a:ext uri="{FF2B5EF4-FFF2-40B4-BE49-F238E27FC236}">
                <a16:creationId xmlns:a16="http://schemas.microsoft.com/office/drawing/2014/main" id="{3712B44A-9054-CDAE-77EF-E69807B54053}"/>
              </a:ext>
            </a:extLst>
          </p:cNvPr>
          <p:cNvPicPr>
            <a:picLocks noChangeAspect="1"/>
          </p:cNvPicPr>
          <p:nvPr/>
        </p:nvPicPr>
        <p:blipFill rotWithShape="1">
          <a:blip r:embed="rId8">
            <a:extLst>
              <a:ext uri="{28A0092B-C50C-407E-A947-70E740481C1C}">
                <a14:useLocalDpi xmlns:a14="http://schemas.microsoft.com/office/drawing/2010/main" val="0"/>
              </a:ext>
            </a:extLst>
          </a:blip>
          <a:srcRect l="15217" t="10571" r="7781"/>
          <a:stretch/>
        </p:blipFill>
        <p:spPr>
          <a:xfrm>
            <a:off x="3678282" y="3547108"/>
            <a:ext cx="1388046" cy="906792"/>
          </a:xfrm>
          <a:prstGeom prst="rect">
            <a:avLst/>
          </a:prstGeom>
        </p:spPr>
      </p:pic>
      <p:pic>
        <p:nvPicPr>
          <p:cNvPr id="17" name="Imagen 16" descr="Imagen que contiene objeto, bola de billar, luz&#10;&#10;Descripción generada automáticamente">
            <a:extLst>
              <a:ext uri="{FF2B5EF4-FFF2-40B4-BE49-F238E27FC236}">
                <a16:creationId xmlns:a16="http://schemas.microsoft.com/office/drawing/2014/main" id="{D466BBFD-BCA2-D145-D74D-B1E7DF8EF48C}"/>
              </a:ext>
            </a:extLst>
          </p:cNvPr>
          <p:cNvPicPr>
            <a:picLocks noChangeAspect="1"/>
          </p:cNvPicPr>
          <p:nvPr/>
        </p:nvPicPr>
        <p:blipFill rotWithShape="1">
          <a:blip r:embed="rId9">
            <a:extLst>
              <a:ext uri="{28A0092B-C50C-407E-A947-70E740481C1C}">
                <a14:useLocalDpi xmlns:a14="http://schemas.microsoft.com/office/drawing/2010/main" val="0"/>
              </a:ext>
            </a:extLst>
          </a:blip>
          <a:srcRect l="24058" t="4013" r="20080" b="-3419"/>
          <a:stretch/>
        </p:blipFill>
        <p:spPr>
          <a:xfrm>
            <a:off x="6465244" y="3163614"/>
            <a:ext cx="1830306" cy="1832022"/>
          </a:xfrm>
          <a:prstGeom prst="rect">
            <a:avLst/>
          </a:prstGeom>
        </p:spPr>
      </p:pic>
      <p:pic>
        <p:nvPicPr>
          <p:cNvPr id="19" name="Imagen 18" descr="Patrón de fondo&#10;&#10;Descripción generada automáticamente">
            <a:extLst>
              <a:ext uri="{FF2B5EF4-FFF2-40B4-BE49-F238E27FC236}">
                <a16:creationId xmlns:a16="http://schemas.microsoft.com/office/drawing/2014/main" id="{E28CA439-3514-230F-73E1-CA34CC8558DB}"/>
              </a:ext>
            </a:extLst>
          </p:cNvPr>
          <p:cNvPicPr>
            <a:picLocks noChangeAspect="1"/>
          </p:cNvPicPr>
          <p:nvPr/>
        </p:nvPicPr>
        <p:blipFill rotWithShape="1">
          <a:blip r:embed="rId10">
            <a:extLst>
              <a:ext uri="{28A0092B-C50C-407E-A947-70E740481C1C}">
                <a14:useLocalDpi xmlns:a14="http://schemas.microsoft.com/office/drawing/2010/main" val="0"/>
              </a:ext>
            </a:extLst>
          </a:blip>
          <a:srcRect l="2905" t="18302" r="1641" b="12018"/>
          <a:stretch/>
        </p:blipFill>
        <p:spPr>
          <a:xfrm>
            <a:off x="1098937" y="3604998"/>
            <a:ext cx="2356222" cy="967514"/>
          </a:xfrm>
          <a:prstGeom prst="rect">
            <a:avLst/>
          </a:prstGeom>
        </p:spPr>
      </p:pic>
    </p:spTree>
    <p:extLst>
      <p:ext uri="{BB962C8B-B14F-4D97-AF65-F5344CB8AC3E}">
        <p14:creationId xmlns:p14="http://schemas.microsoft.com/office/powerpoint/2010/main" val="291898297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11"/>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1"/>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0" dur="6750" fill="hold"/>
                                            <p:tgtEl>
                                              <p:spTgt spid="8"/>
                                            </p:tgtEl>
                                            <p:attrNameLst>
                                              <p:attrName>ppt_x</p:attrName>
                                              <p:attrName>ppt_y</p:attrName>
                                            </p:attrNameLst>
                                          </p:cBhvr>
                                          <p:rCtr x="799"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8"/>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4" dur="3250" fill="hold"/>
                                            <p:tgtEl>
                                              <p:spTgt spid="12"/>
                                            </p:tgtEl>
                                            <p:attrNameLst>
                                              <p:attrName>ppt_x</p:attrName>
                                              <p:attrName>ppt_y</p:attrName>
                                            </p:attrNameLst>
                                          </p:cBhvr>
                                          <p:rCtr x="764" y="-617"/>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8250" fill="hold"/>
                                            <p:tgtEl>
                                              <p:spTgt spid="1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14"/>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0"/>
                                            </p:tgtEl>
                                            <p:attrNameLst>
                                              <p:attrName>ppt_x</p:attrName>
                                              <p:attrName>ppt_y</p:attrName>
                                            </p:attrNameLst>
                                          </p:cBhvr>
                                          <p:rCtr x="3559" y="31"/>
                                        </p:animMotion>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1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600"/>
                                            <p:tgtEl>
                                              <p:spTgt spid="6"/>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200"/>
                                            <p:tgtEl>
                                              <p:spTgt spid="9"/>
                                            </p:tgtEl>
                                          </p:cBhvr>
                                        </p:animEffect>
                                      </p:childTnLst>
                                    </p:cTn>
                                  </p:par>
                                  <p:par>
                                    <p:cTn id="29" presetID="10" presetClass="entr" presetSubtype="0" fill="hold" nodeType="withEffect">
                                      <p:stCondLst>
                                        <p:cond delay="130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1200"/>
                                            <p:tgtEl>
                                              <p:spTgt spid="19"/>
                                            </p:tgtEl>
                                          </p:cBhvr>
                                        </p:animEffect>
                                      </p:childTnLst>
                                    </p:cTn>
                                  </p:par>
                                  <p:par>
                                    <p:cTn id="32" presetID="10" presetClass="entr" presetSubtype="0" fill="hold" nodeType="withEffect">
                                      <p:stCondLst>
                                        <p:cond delay="180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200"/>
                                            <p:tgtEl>
                                              <p:spTgt spid="15"/>
                                            </p:tgtEl>
                                          </p:cBhvr>
                                        </p:animEffect>
                                      </p:childTnLst>
                                    </p:cTn>
                                  </p:par>
                                  <p:par>
                                    <p:cTn id="35" presetID="10" presetClass="entr" presetSubtype="0" fill="hold" nodeType="withEffect">
                                      <p:stCondLst>
                                        <p:cond delay="16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1200"/>
                                            <p:tgtEl>
                                              <p:spTgt spid="13"/>
                                            </p:tgtEl>
                                          </p:cBhvr>
                                        </p:animEffect>
                                      </p:childTnLst>
                                    </p:cTn>
                                  </p:par>
                                  <p:par>
                                    <p:cTn id="38" presetID="10" presetClass="entr" presetSubtype="0" fill="hold" nodeType="withEffect">
                                      <p:stCondLst>
                                        <p:cond delay="20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11"/>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11"/>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0" dur="6750" fill="hold"/>
                                            <p:tgtEl>
                                              <p:spTgt spid="8"/>
                                            </p:tgtEl>
                                            <p:attrNameLst>
                                              <p:attrName>ppt_x</p:attrName>
                                              <p:attrName>ppt_y</p:attrName>
                                            </p:attrNameLst>
                                          </p:cBhvr>
                                          <p:rCtr x="799"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8"/>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4" dur="3250" fill="hold"/>
                                            <p:tgtEl>
                                              <p:spTgt spid="12"/>
                                            </p:tgtEl>
                                            <p:attrNameLst>
                                              <p:attrName>ppt_x</p:attrName>
                                              <p:attrName>ppt_y</p:attrName>
                                            </p:attrNameLst>
                                          </p:cBhvr>
                                          <p:rCtr x="764" y="-617"/>
                                        </p:animMotion>
                                      </p:childTnLst>
                                    </p:cTn>
                                  </p:par>
                                  <p:par>
                                    <p:cTn id="15" presetID="8" presetClass="emph" presetSubtype="0" repeatCount="indefinite" accel="2500" autoRev="1" fill="hold" nodeType="withEffect">
                                      <p:stCondLst>
                                        <p:cond delay="0"/>
                                      </p:stCondLst>
                                      <p:childTnLst>
                                        <p:animRot by="300000">
                                          <p:cBhvr>
                                            <p:cTn id="16" dur="8250" fill="hold"/>
                                            <p:tgtEl>
                                              <p:spTgt spid="1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14"/>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0"/>
                                            </p:tgtEl>
                                            <p:attrNameLst>
                                              <p:attrName>ppt_x</p:attrName>
                                              <p:attrName>ppt_y</p:attrName>
                                            </p:attrNameLst>
                                          </p:cBhvr>
                                          <p:rCtr x="3559" y="31"/>
                                        </p:animMotion>
                                      </p:childTnLst>
                                    </p:cTn>
                                  </p:par>
                                  <p:par>
                                    <p:cTn id="21" presetID="6" presetClass="emph" presetSubtype="0" repeatCount="indefinite" autoRev="1" fill="hold" nodeType="withEffect">
                                      <p:stCondLst>
                                        <p:cond delay="0"/>
                                      </p:stCondLst>
                                      <p:childTnLst>
                                        <p:animScale>
                                          <p:cBhvr>
                                            <p:cTn id="22" dur="6000" fill="hold"/>
                                            <p:tgtEl>
                                              <p:spTgt spid="1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600"/>
                                            <p:tgtEl>
                                              <p:spTgt spid="6"/>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200"/>
                                            <p:tgtEl>
                                              <p:spTgt spid="9"/>
                                            </p:tgtEl>
                                          </p:cBhvr>
                                        </p:animEffect>
                                      </p:childTnLst>
                                    </p:cTn>
                                  </p:par>
                                  <p:par>
                                    <p:cTn id="29" presetID="10" presetClass="entr" presetSubtype="0" fill="hold" nodeType="withEffect">
                                      <p:stCondLst>
                                        <p:cond delay="130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1200"/>
                                            <p:tgtEl>
                                              <p:spTgt spid="19"/>
                                            </p:tgtEl>
                                          </p:cBhvr>
                                        </p:animEffect>
                                      </p:childTnLst>
                                    </p:cTn>
                                  </p:par>
                                  <p:par>
                                    <p:cTn id="32" presetID="10" presetClass="entr" presetSubtype="0" fill="hold" nodeType="withEffect">
                                      <p:stCondLst>
                                        <p:cond delay="180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200"/>
                                            <p:tgtEl>
                                              <p:spTgt spid="15"/>
                                            </p:tgtEl>
                                          </p:cBhvr>
                                        </p:animEffect>
                                      </p:childTnLst>
                                    </p:cTn>
                                  </p:par>
                                  <p:par>
                                    <p:cTn id="35" presetID="10" presetClass="entr" presetSubtype="0" fill="hold" nodeType="withEffect">
                                      <p:stCondLst>
                                        <p:cond delay="16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1200"/>
                                            <p:tgtEl>
                                              <p:spTgt spid="13"/>
                                            </p:tgtEl>
                                          </p:cBhvr>
                                        </p:animEffect>
                                      </p:childTnLst>
                                    </p:cTn>
                                  </p:par>
                                  <p:par>
                                    <p:cTn id="38" presetID="10" presetClass="entr" presetSubtype="0" fill="hold" nodeType="withEffect">
                                      <p:stCondLst>
                                        <p:cond delay="20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o 35">
            <a:extLst>
              <a:ext uri="{FF2B5EF4-FFF2-40B4-BE49-F238E27FC236}">
                <a16:creationId xmlns:a16="http://schemas.microsoft.com/office/drawing/2014/main" id="{8A041C42-959C-B667-D87A-A81A43C54070}"/>
              </a:ext>
            </a:extLst>
          </p:cNvPr>
          <p:cNvGrpSpPr/>
          <p:nvPr/>
        </p:nvGrpSpPr>
        <p:grpSpPr>
          <a:xfrm>
            <a:off x="536104" y="1189049"/>
            <a:ext cx="8072236" cy="2016370"/>
            <a:chOff x="399330" y="1154884"/>
            <a:chExt cx="8345784" cy="2084700"/>
          </a:xfrm>
        </p:grpSpPr>
        <p:sp>
          <p:nvSpPr>
            <p:cNvPr id="37" name="Rectángulo 36">
              <a:extLst>
                <a:ext uri="{FF2B5EF4-FFF2-40B4-BE49-F238E27FC236}">
                  <a16:creationId xmlns:a16="http://schemas.microsoft.com/office/drawing/2014/main" id="{48044DBD-14DD-336C-5561-E79AE15194A0}"/>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8" name="Rectángulo 37">
              <a:extLst>
                <a:ext uri="{FF2B5EF4-FFF2-40B4-BE49-F238E27FC236}">
                  <a16:creationId xmlns:a16="http://schemas.microsoft.com/office/drawing/2014/main" id="{4032B2B9-FEAB-7F12-21D8-7000927EB1F9}"/>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 name="Elipse 38">
              <a:extLst>
                <a:ext uri="{FF2B5EF4-FFF2-40B4-BE49-F238E27FC236}">
                  <a16:creationId xmlns:a16="http://schemas.microsoft.com/office/drawing/2014/main" id="{C29D2A9E-83C8-5C74-6AF2-7498D835155C}"/>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 name="Elipse 39">
              <a:extLst>
                <a:ext uri="{FF2B5EF4-FFF2-40B4-BE49-F238E27FC236}">
                  <a16:creationId xmlns:a16="http://schemas.microsoft.com/office/drawing/2014/main" id="{45FF6EEE-3B58-0166-1228-9C3EB6A2EBC6}"/>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1" name="Elipse 40">
              <a:extLst>
                <a:ext uri="{FF2B5EF4-FFF2-40B4-BE49-F238E27FC236}">
                  <a16:creationId xmlns:a16="http://schemas.microsoft.com/office/drawing/2014/main" id="{84A1524F-236C-9503-D1BA-B52E77CB8DED}"/>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pic>
        <p:nvPicPr>
          <p:cNvPr id="31" name="Imagen 30" descr="Un dibujo de un animal&#10;&#10;Descripción generada automáticamente con confianza baja">
            <a:extLst>
              <a:ext uri="{FF2B5EF4-FFF2-40B4-BE49-F238E27FC236}">
                <a16:creationId xmlns:a16="http://schemas.microsoft.com/office/drawing/2014/main" id="{B34901E6-69A4-ADEC-5D1F-8BC2AC99CE7B}"/>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32" name="Imagen 31" descr="Forma&#10;&#10;Descripción generada automáticamente">
            <a:extLst>
              <a:ext uri="{FF2B5EF4-FFF2-40B4-BE49-F238E27FC236}">
                <a16:creationId xmlns:a16="http://schemas.microsoft.com/office/drawing/2014/main" id="{7454F399-FF4D-830A-F87A-245AF5F002C2}"/>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33" name="Imagen 32" descr="Patrón de fondo&#10;&#10;Descripción generada automáticamente con confianza baja">
            <a:extLst>
              <a:ext uri="{FF2B5EF4-FFF2-40B4-BE49-F238E27FC236}">
                <a16:creationId xmlns:a16="http://schemas.microsoft.com/office/drawing/2014/main" id="{B20B8505-0AE3-4DD2-2879-64B8371CEA56}"/>
              </a:ext>
            </a:extLst>
          </p:cNvPr>
          <p:cNvPicPr>
            <a:picLocks noChangeAspect="1"/>
          </p:cNvPicPr>
          <p:nvPr/>
        </p:nvPicPr>
        <p:blipFill rotWithShape="1">
          <a:blip r:embed="rId4">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34" name="Imagen 33" descr="Icono&#10;&#10;Descripción generada automáticamente">
            <a:extLst>
              <a:ext uri="{FF2B5EF4-FFF2-40B4-BE49-F238E27FC236}">
                <a16:creationId xmlns:a16="http://schemas.microsoft.com/office/drawing/2014/main" id="{ED259533-DDE1-C266-A1C1-1ADCD591BE9F}"/>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35" name="Imagen 34" descr="Forma&#10;&#10;Descripción generada automáticamente">
            <a:extLst>
              <a:ext uri="{FF2B5EF4-FFF2-40B4-BE49-F238E27FC236}">
                <a16:creationId xmlns:a16="http://schemas.microsoft.com/office/drawing/2014/main" id="{72848D5A-2F58-DE88-7B50-9F6200192F31}"/>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sp>
        <p:nvSpPr>
          <p:cNvPr id="7" name="Marcador de contenido 6">
            <a:extLst>
              <a:ext uri="{FF2B5EF4-FFF2-40B4-BE49-F238E27FC236}">
                <a16:creationId xmlns:a16="http://schemas.microsoft.com/office/drawing/2014/main" id="{36F731C9-85FB-DE01-1F15-B03BC8C7D99D}"/>
              </a:ext>
            </a:extLst>
          </p:cNvPr>
          <p:cNvSpPr>
            <a:spLocks noGrp="1"/>
          </p:cNvSpPr>
          <p:nvPr>
            <p:ph idx="1"/>
          </p:nvPr>
        </p:nvSpPr>
        <p:spPr/>
        <p:txBody>
          <a:bodyPr/>
          <a:lstStyle/>
          <a:p>
            <a:r>
              <a:rPr lang="en-US" dirty="0"/>
              <a:t>Did you like the resources in this template? Get them for free at our other websites:</a:t>
            </a:r>
          </a:p>
          <a:p>
            <a:r>
              <a:rPr lang="en-US" sz="2300" dirty="0">
                <a:latin typeface="Staatliches" pitchFamily="2" charset="0"/>
              </a:rPr>
              <a:t>VECTOR:</a:t>
            </a:r>
            <a:endParaRPr lang="en-US" sz="1400" dirty="0">
              <a:latin typeface="Staatliches" pitchFamily="2" charset="0"/>
            </a:endParaRPr>
          </a:p>
          <a:p>
            <a:pPr marL="171450" indent="-171450">
              <a:buFont typeface="Arial" panose="020B0604020202020204" pitchFamily="34" charset="0"/>
              <a:buChar char="•"/>
            </a:pPr>
            <a:r>
              <a:rPr lang="en-US" dirty="0">
                <a:hlinkClick r:id="rId6"/>
              </a:rPr>
              <a:t>Flat design geometric design pattern</a:t>
            </a:r>
            <a:endParaRPr lang="en-US" dirty="0"/>
          </a:p>
          <a:p>
            <a:r>
              <a:rPr lang="en-US" sz="2300" dirty="0">
                <a:latin typeface="Staatliches" pitchFamily="2" charset="0"/>
              </a:rPr>
              <a:t>Photos:</a:t>
            </a:r>
            <a:endParaRPr lang="en-US" sz="1400" dirty="0">
              <a:latin typeface="Staatliches" pitchFamily="2" charset="0"/>
            </a:endParaRPr>
          </a:p>
          <a:p>
            <a:pPr marL="171450" indent="-171450">
              <a:buFont typeface="Arial" panose="020B0604020202020204" pitchFamily="34" charset="0"/>
              <a:buChar char="•"/>
            </a:pPr>
            <a:r>
              <a:rPr lang="en-US" dirty="0">
                <a:hlinkClick r:id="rId7"/>
              </a:rPr>
              <a:t>Female logo designer working on a graphic tablet</a:t>
            </a:r>
            <a:endParaRPr lang="en-US" dirty="0"/>
          </a:p>
          <a:p>
            <a:pPr marL="171450" indent="-171450">
              <a:buFont typeface="Arial" panose="020B0604020202020204" pitchFamily="34" charset="0"/>
              <a:buChar char="•"/>
            </a:pPr>
            <a:r>
              <a:rPr lang="en-US" dirty="0">
                <a:hlinkClick r:id="rId8"/>
              </a:rPr>
              <a:t>Young female logo designer working on a graphic tablet</a:t>
            </a:r>
            <a:endParaRPr lang="en-US" dirty="0"/>
          </a:p>
        </p:txBody>
      </p:sp>
      <p:sp>
        <p:nvSpPr>
          <p:cNvPr id="6" name="Título 5">
            <a:extLst>
              <a:ext uri="{FF2B5EF4-FFF2-40B4-BE49-F238E27FC236}">
                <a16:creationId xmlns:a16="http://schemas.microsoft.com/office/drawing/2014/main" id="{44A723ED-0C09-77DF-E03F-D49CF86A6877}"/>
              </a:ext>
            </a:extLst>
          </p:cNvPr>
          <p:cNvSpPr>
            <a:spLocks noGrp="1"/>
          </p:cNvSpPr>
          <p:nvPr>
            <p:ph type="ctrTitle"/>
          </p:nvPr>
        </p:nvSpPr>
        <p:spPr/>
        <p:txBody>
          <a:bodyPr/>
          <a:lstStyle/>
          <a:p>
            <a:r>
              <a:rPr lang="en-US" dirty="0"/>
              <a:t>RESOURCES OF THIS TEMPLATE</a:t>
            </a:r>
          </a:p>
        </p:txBody>
      </p:sp>
    </p:spTree>
    <p:extLst>
      <p:ext uri="{BB962C8B-B14F-4D97-AF65-F5344CB8AC3E}">
        <p14:creationId xmlns:p14="http://schemas.microsoft.com/office/powerpoint/2010/main" val="192195473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8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600"/>
                                            <p:tgtEl>
                                              <p:spTgt spid="6"/>
                                            </p:tgtEl>
                                          </p:cBhvr>
                                        </p:animEffect>
                                      </p:childTnLst>
                                    </p:cTn>
                                  </p:par>
                                  <p:par>
                                    <p:cTn id="8" presetID="10" presetClass="entr" presetSubtype="0" fill="hold" grpId="0" nodeType="withEffect">
                                      <p:stCondLst>
                                        <p:cond delay="11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200"/>
                                            <p:tgtEl>
                                              <p:spTgt spid="7"/>
                                            </p:tgtEl>
                                          </p:cBhvr>
                                        </p:animEffect>
                                      </p:childTnLst>
                                    </p:cTn>
                                  </p:par>
                                  <p:par>
                                    <p:cTn id="11"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12" dur="4500" fill="hold"/>
                                            <p:tgtEl>
                                              <p:spTgt spid="33"/>
                                            </p:tgtEl>
                                            <p:attrNameLst>
                                              <p:attrName>ppt_x</p:attrName>
                                              <p:attrName>ppt_y</p:attrName>
                                            </p:attrNameLst>
                                          </p:cBhvr>
                                          <p:rCtr x="260" y="-525"/>
                                        </p:animMotion>
                                      </p:childTnLst>
                                    </p:cTn>
                                  </p:par>
                                  <p:par>
                                    <p:cTn id="13" presetID="8" presetClass="emph" presetSubtype="0" repeatCount="indefinite" accel="2500" autoRev="1" fill="hold" nodeType="withEffect" p14:presetBounceEnd="3500">
                                      <p:stCondLst>
                                        <p:cond delay="0"/>
                                      </p:stCondLst>
                                      <p:childTnLst>
                                        <p:animRot by="300000" p14:bounceEnd="3500">
                                          <p:cBhvr>
                                            <p:cTn id="14" dur="3500" fill="hold"/>
                                            <p:tgtEl>
                                              <p:spTgt spid="33"/>
                                            </p:tgtEl>
                                            <p:attrNameLst>
                                              <p:attrName>r</p:attrName>
                                            </p:attrNameLst>
                                          </p:cBhvr>
                                        </p:animRot>
                                      </p:childTnLst>
                                    </p:cTn>
                                  </p:par>
                                  <p:par>
                                    <p:cTn id="15"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6" dur="6750" fill="hold"/>
                                            <p:tgtEl>
                                              <p:spTgt spid="31"/>
                                            </p:tgtEl>
                                            <p:attrNameLst>
                                              <p:attrName>ppt_x</p:attrName>
                                              <p:attrName>ppt_y</p:attrName>
                                            </p:attrNameLst>
                                          </p:cBhvr>
                                          <p:rCtr x="799" y="-895"/>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31"/>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20" dur="3250" fill="hold"/>
                                            <p:tgtEl>
                                              <p:spTgt spid="34"/>
                                            </p:tgtEl>
                                            <p:attrNameLst>
                                              <p:attrName>ppt_x</p:attrName>
                                              <p:attrName>ppt_y</p:attrName>
                                            </p:attrNameLst>
                                          </p:cBhvr>
                                          <p:rCtr x="764" y="-617"/>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34"/>
                                            </p:tgtEl>
                                            <p:attrNameLst>
                                              <p:attrName>r</p:attrName>
                                            </p:attrNameLst>
                                          </p:cBhvr>
                                        </p:animRot>
                                      </p:childTnLst>
                                    </p:cTn>
                                  </p:par>
                                  <p:par>
                                    <p:cTn id="23"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4" dur="4750" fill="hold"/>
                                            <p:tgtEl>
                                              <p:spTgt spid="35"/>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6" dur="7250" fill="hold"/>
                                            <p:tgtEl>
                                              <p:spTgt spid="32"/>
                                            </p:tgtEl>
                                            <p:attrNameLst>
                                              <p:attrName>ppt_x</p:attrName>
                                              <p:attrName>ppt_y</p:attrName>
                                            </p:attrNameLst>
                                          </p:cBhvr>
                                          <p:rCtr x="3559" y="31"/>
                                        </p:animMotion>
                                      </p:childTnLst>
                                    </p:cTn>
                                  </p:par>
                                  <p:par>
                                    <p:cTn id="27" presetID="6" presetClass="emph" presetSubtype="0" repeatCount="indefinite" autoRev="1" fill="hold" nodeType="withEffect" p14:presetBounceEnd="22000">
                                      <p:stCondLst>
                                        <p:cond delay="0"/>
                                      </p:stCondLst>
                                      <p:childTnLst>
                                        <p:animScale p14:bounceEnd="22000">
                                          <p:cBhvr>
                                            <p:cTn id="28" dur="6000" fill="hold"/>
                                            <p:tgtEl>
                                              <p:spTgt spid="3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8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600"/>
                                            <p:tgtEl>
                                              <p:spTgt spid="6"/>
                                            </p:tgtEl>
                                          </p:cBhvr>
                                        </p:animEffect>
                                      </p:childTnLst>
                                    </p:cTn>
                                  </p:par>
                                  <p:par>
                                    <p:cTn id="8" presetID="10" presetClass="entr" presetSubtype="0" fill="hold" grpId="0" nodeType="withEffect">
                                      <p:stCondLst>
                                        <p:cond delay="11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200"/>
                                            <p:tgtEl>
                                              <p:spTgt spid="7"/>
                                            </p:tgtEl>
                                          </p:cBhvr>
                                        </p:animEffect>
                                      </p:childTnLst>
                                    </p:cTn>
                                  </p:par>
                                  <p:par>
                                    <p:cTn id="11"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12" dur="4500" fill="hold"/>
                                            <p:tgtEl>
                                              <p:spTgt spid="33"/>
                                            </p:tgtEl>
                                            <p:attrNameLst>
                                              <p:attrName>ppt_x</p:attrName>
                                              <p:attrName>ppt_y</p:attrName>
                                            </p:attrNameLst>
                                          </p:cBhvr>
                                          <p:rCtr x="260" y="-525"/>
                                        </p:animMotion>
                                      </p:childTnLst>
                                    </p:cTn>
                                  </p:par>
                                  <p:par>
                                    <p:cTn id="13" presetID="8" presetClass="emph" presetSubtype="0" repeatCount="indefinite" accel="2500" autoRev="1" fill="hold" nodeType="withEffect">
                                      <p:stCondLst>
                                        <p:cond delay="0"/>
                                      </p:stCondLst>
                                      <p:childTnLst>
                                        <p:animRot by="300000">
                                          <p:cBhvr>
                                            <p:cTn id="14" dur="3500" fill="hold"/>
                                            <p:tgtEl>
                                              <p:spTgt spid="33"/>
                                            </p:tgtEl>
                                            <p:attrNameLst>
                                              <p:attrName>r</p:attrName>
                                            </p:attrNameLst>
                                          </p:cBhvr>
                                        </p:animRot>
                                      </p:childTnLst>
                                    </p:cTn>
                                  </p:par>
                                  <p:par>
                                    <p:cTn id="15"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6" dur="6750" fill="hold"/>
                                            <p:tgtEl>
                                              <p:spTgt spid="31"/>
                                            </p:tgtEl>
                                            <p:attrNameLst>
                                              <p:attrName>ppt_x</p:attrName>
                                              <p:attrName>ppt_y</p:attrName>
                                            </p:attrNameLst>
                                          </p:cBhvr>
                                          <p:rCtr x="799" y="-895"/>
                                        </p:animMotion>
                                      </p:childTnLst>
                                    </p:cTn>
                                  </p:par>
                                  <p:par>
                                    <p:cTn id="17" presetID="8" presetClass="emph" presetSubtype="0" repeatCount="indefinite" accel="2500" autoRev="1" fill="hold" nodeType="withEffect">
                                      <p:stCondLst>
                                        <p:cond delay="0"/>
                                      </p:stCondLst>
                                      <p:childTnLst>
                                        <p:animRot by="300000">
                                          <p:cBhvr>
                                            <p:cTn id="18" dur="3500" fill="hold"/>
                                            <p:tgtEl>
                                              <p:spTgt spid="31"/>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0.01545 0.01203 L -1.38889E-6 4.81481E-6 " pathEditMode="relative" rAng="0" ptsTypes="AA">
                                          <p:cBhvr>
                                            <p:cTn id="20" dur="3250" fill="hold"/>
                                            <p:tgtEl>
                                              <p:spTgt spid="34"/>
                                            </p:tgtEl>
                                            <p:attrNameLst>
                                              <p:attrName>ppt_x</p:attrName>
                                              <p:attrName>ppt_y</p:attrName>
                                            </p:attrNameLst>
                                          </p:cBhvr>
                                          <p:rCtr x="764" y="-617"/>
                                        </p:animMotion>
                                      </p:childTnLst>
                                    </p:cTn>
                                  </p:par>
                                  <p:par>
                                    <p:cTn id="21" presetID="8" presetClass="emph" presetSubtype="0" repeatCount="indefinite" accel="2500" autoRev="1" fill="hold" nodeType="withEffect">
                                      <p:stCondLst>
                                        <p:cond delay="0"/>
                                      </p:stCondLst>
                                      <p:childTnLst>
                                        <p:animRot by="300000">
                                          <p:cBhvr>
                                            <p:cTn id="22" dur="8250" fill="hold"/>
                                            <p:tgtEl>
                                              <p:spTgt spid="34"/>
                                            </p:tgtEl>
                                            <p:attrNameLst>
                                              <p:attrName>r</p:attrName>
                                            </p:attrNameLst>
                                          </p:cBhvr>
                                        </p:animRot>
                                      </p:childTnLst>
                                    </p:cTn>
                                  </p:par>
                                  <p:par>
                                    <p:cTn id="23"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4" dur="4750" fill="hold"/>
                                            <p:tgtEl>
                                              <p:spTgt spid="35"/>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6" dur="7250" fill="hold"/>
                                            <p:tgtEl>
                                              <p:spTgt spid="32"/>
                                            </p:tgtEl>
                                            <p:attrNameLst>
                                              <p:attrName>ppt_x</p:attrName>
                                              <p:attrName>ppt_y</p:attrName>
                                            </p:attrNameLst>
                                          </p:cBhvr>
                                          <p:rCtr x="3559" y="31"/>
                                        </p:animMotion>
                                      </p:childTnLst>
                                    </p:cTn>
                                  </p:par>
                                  <p:par>
                                    <p:cTn id="27" presetID="6" presetClass="emph" presetSubtype="0" repeatCount="indefinite" autoRev="1" fill="hold" nodeType="withEffect">
                                      <p:stCondLst>
                                        <p:cond delay="0"/>
                                      </p:stCondLst>
                                      <p:childTnLst>
                                        <p:animScale>
                                          <p:cBhvr>
                                            <p:cTn id="28" dur="6000" fill="hold"/>
                                            <p:tgtEl>
                                              <p:spTgt spid="3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4AD8DF-7D23-45C7-BCC3-90B63A7C0FBC}"/>
              </a:ext>
            </a:extLst>
          </p:cNvPr>
          <p:cNvSpPr>
            <a:spLocks noGrp="1"/>
          </p:cNvSpPr>
          <p:nvPr>
            <p:ph type="ctrTitle"/>
          </p:nvPr>
        </p:nvSpPr>
        <p:spPr/>
        <p:txBody>
          <a:bodyPr>
            <a:noAutofit/>
          </a:bodyPr>
          <a:lstStyle/>
          <a:p>
            <a:r>
              <a:rPr lang="en-US" dirty="0"/>
              <a:t>TABLE OF CONTENTS</a:t>
            </a:r>
          </a:p>
        </p:txBody>
      </p:sp>
      <p:sp>
        <p:nvSpPr>
          <p:cNvPr id="24" name="Marcador de texto 23">
            <a:extLst>
              <a:ext uri="{FF2B5EF4-FFF2-40B4-BE49-F238E27FC236}">
                <a16:creationId xmlns:a16="http://schemas.microsoft.com/office/drawing/2014/main" id="{D5E26916-7F3B-BEAB-0511-C65D3D2F3009}"/>
              </a:ext>
            </a:extLst>
          </p:cNvPr>
          <p:cNvSpPr>
            <a:spLocks noGrp="1"/>
          </p:cNvSpPr>
          <p:nvPr>
            <p:ph type="body" idx="13"/>
          </p:nvPr>
        </p:nvSpPr>
        <p:spPr/>
        <p:txBody>
          <a:bodyPr/>
          <a:lstStyle/>
          <a:p>
            <a:r>
              <a:rPr lang="en-US" dirty="0"/>
              <a:t>01</a:t>
            </a:r>
          </a:p>
        </p:txBody>
      </p:sp>
      <p:sp>
        <p:nvSpPr>
          <p:cNvPr id="25" name="Marcador de texto 24">
            <a:extLst>
              <a:ext uri="{FF2B5EF4-FFF2-40B4-BE49-F238E27FC236}">
                <a16:creationId xmlns:a16="http://schemas.microsoft.com/office/drawing/2014/main" id="{0A6B2A40-59D6-3D0F-7E54-18650D8F85C9}"/>
              </a:ext>
            </a:extLst>
          </p:cNvPr>
          <p:cNvSpPr>
            <a:spLocks noGrp="1"/>
          </p:cNvSpPr>
          <p:nvPr>
            <p:ph type="body" idx="14"/>
          </p:nvPr>
        </p:nvSpPr>
        <p:spPr/>
        <p:txBody>
          <a:bodyPr/>
          <a:lstStyle/>
          <a:p>
            <a:r>
              <a:rPr lang="en-US" sz="2400" dirty="0"/>
              <a:t>Project Overview</a:t>
            </a:r>
          </a:p>
        </p:txBody>
      </p:sp>
      <p:sp>
        <p:nvSpPr>
          <p:cNvPr id="36" name="Marcador de texto 35">
            <a:extLst>
              <a:ext uri="{FF2B5EF4-FFF2-40B4-BE49-F238E27FC236}">
                <a16:creationId xmlns:a16="http://schemas.microsoft.com/office/drawing/2014/main" id="{C3820936-0AE4-D37D-0A49-8665A47B8FA8}"/>
              </a:ext>
            </a:extLst>
          </p:cNvPr>
          <p:cNvSpPr>
            <a:spLocks noGrp="1"/>
          </p:cNvSpPr>
          <p:nvPr>
            <p:ph type="body" idx="22"/>
          </p:nvPr>
        </p:nvSpPr>
        <p:spPr/>
        <p:txBody>
          <a:bodyPr/>
          <a:lstStyle/>
          <a:p>
            <a:r>
              <a:rPr lang="en-US" dirty="0"/>
              <a:t>02</a:t>
            </a:r>
          </a:p>
        </p:txBody>
      </p:sp>
      <p:sp>
        <p:nvSpPr>
          <p:cNvPr id="37" name="Marcador de texto 36">
            <a:extLst>
              <a:ext uri="{FF2B5EF4-FFF2-40B4-BE49-F238E27FC236}">
                <a16:creationId xmlns:a16="http://schemas.microsoft.com/office/drawing/2014/main" id="{F09E2E8B-415E-942F-98C4-8DDB3126C02A}"/>
              </a:ext>
            </a:extLst>
          </p:cNvPr>
          <p:cNvSpPr>
            <a:spLocks noGrp="1"/>
          </p:cNvSpPr>
          <p:nvPr>
            <p:ph type="body" idx="23"/>
          </p:nvPr>
        </p:nvSpPr>
        <p:spPr/>
        <p:txBody>
          <a:bodyPr/>
          <a:lstStyle/>
          <a:p>
            <a:r>
              <a:rPr lang="en-US" sz="2400" dirty="0"/>
              <a:t>Objectives</a:t>
            </a:r>
          </a:p>
        </p:txBody>
      </p:sp>
      <p:sp>
        <p:nvSpPr>
          <p:cNvPr id="39" name="Marcador de texto 38">
            <a:extLst>
              <a:ext uri="{FF2B5EF4-FFF2-40B4-BE49-F238E27FC236}">
                <a16:creationId xmlns:a16="http://schemas.microsoft.com/office/drawing/2014/main" id="{372ACB73-1EEA-7A77-34CA-9B47D63D4F77}"/>
              </a:ext>
            </a:extLst>
          </p:cNvPr>
          <p:cNvSpPr>
            <a:spLocks noGrp="1"/>
          </p:cNvSpPr>
          <p:nvPr>
            <p:ph type="body" idx="25"/>
          </p:nvPr>
        </p:nvSpPr>
        <p:spPr/>
        <p:txBody>
          <a:bodyPr/>
          <a:lstStyle/>
          <a:p>
            <a:r>
              <a:rPr lang="en-US" dirty="0"/>
              <a:t>03</a:t>
            </a:r>
          </a:p>
        </p:txBody>
      </p:sp>
      <p:sp>
        <p:nvSpPr>
          <p:cNvPr id="40" name="Marcador de texto 39">
            <a:extLst>
              <a:ext uri="{FF2B5EF4-FFF2-40B4-BE49-F238E27FC236}">
                <a16:creationId xmlns:a16="http://schemas.microsoft.com/office/drawing/2014/main" id="{0A30B459-3EC0-B6A4-B99B-A87BA115852B}"/>
              </a:ext>
            </a:extLst>
          </p:cNvPr>
          <p:cNvSpPr>
            <a:spLocks noGrp="1"/>
          </p:cNvSpPr>
          <p:nvPr>
            <p:ph type="body" idx="26"/>
          </p:nvPr>
        </p:nvSpPr>
        <p:spPr/>
        <p:txBody>
          <a:bodyPr/>
          <a:lstStyle/>
          <a:p>
            <a:r>
              <a:rPr lang="en-US" sz="2400" dirty="0"/>
              <a:t>Challenges</a:t>
            </a:r>
          </a:p>
        </p:txBody>
      </p:sp>
      <p:sp>
        <p:nvSpPr>
          <p:cNvPr id="42" name="Marcador de texto 41">
            <a:extLst>
              <a:ext uri="{FF2B5EF4-FFF2-40B4-BE49-F238E27FC236}">
                <a16:creationId xmlns:a16="http://schemas.microsoft.com/office/drawing/2014/main" id="{0F13B525-5D5C-E569-D8A2-252F9FB66921}"/>
              </a:ext>
            </a:extLst>
          </p:cNvPr>
          <p:cNvSpPr>
            <a:spLocks noGrp="1"/>
          </p:cNvSpPr>
          <p:nvPr>
            <p:ph type="body" idx="28"/>
          </p:nvPr>
        </p:nvSpPr>
        <p:spPr/>
        <p:txBody>
          <a:bodyPr/>
          <a:lstStyle/>
          <a:p>
            <a:r>
              <a:rPr lang="en-US" dirty="0"/>
              <a:t>04</a:t>
            </a:r>
          </a:p>
        </p:txBody>
      </p:sp>
      <p:sp>
        <p:nvSpPr>
          <p:cNvPr id="43" name="Marcador de texto 42">
            <a:extLst>
              <a:ext uri="{FF2B5EF4-FFF2-40B4-BE49-F238E27FC236}">
                <a16:creationId xmlns:a16="http://schemas.microsoft.com/office/drawing/2014/main" id="{F2215607-B251-CB11-F2F6-81C1701DAEE3}"/>
              </a:ext>
            </a:extLst>
          </p:cNvPr>
          <p:cNvSpPr>
            <a:spLocks noGrp="1"/>
          </p:cNvSpPr>
          <p:nvPr>
            <p:ph type="body" idx="29"/>
          </p:nvPr>
        </p:nvSpPr>
        <p:spPr/>
        <p:txBody>
          <a:bodyPr/>
          <a:lstStyle/>
          <a:p>
            <a:r>
              <a:rPr lang="en-US" sz="2400" dirty="0"/>
              <a:t>Solutions</a:t>
            </a:r>
          </a:p>
        </p:txBody>
      </p:sp>
      <p:grpSp>
        <p:nvGrpSpPr>
          <p:cNvPr id="15" name="Grupo 14">
            <a:extLst>
              <a:ext uri="{FF2B5EF4-FFF2-40B4-BE49-F238E27FC236}">
                <a16:creationId xmlns:a16="http://schemas.microsoft.com/office/drawing/2014/main" id="{4F035AD5-85F8-884B-6B0E-E6B87D66897D}"/>
              </a:ext>
            </a:extLst>
          </p:cNvPr>
          <p:cNvGrpSpPr/>
          <p:nvPr/>
        </p:nvGrpSpPr>
        <p:grpSpPr>
          <a:xfrm>
            <a:off x="534432" y="918216"/>
            <a:ext cx="7930332" cy="779096"/>
            <a:chOff x="400539" y="905062"/>
            <a:chExt cx="8198117" cy="805404"/>
          </a:xfrm>
        </p:grpSpPr>
        <p:sp>
          <p:nvSpPr>
            <p:cNvPr id="2" name="Rectángulo 1">
              <a:extLst>
                <a:ext uri="{FF2B5EF4-FFF2-40B4-BE49-F238E27FC236}">
                  <a16:creationId xmlns:a16="http://schemas.microsoft.com/office/drawing/2014/main" id="{5B77E4B7-0F24-AC14-5CE2-67CF0CC9FA63}"/>
                </a:ext>
              </a:extLst>
            </p:cNvPr>
            <p:cNvSpPr/>
            <p:nvPr/>
          </p:nvSpPr>
          <p:spPr>
            <a:xfrm>
              <a:off x="730437" y="1624888"/>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Elipse 7">
              <a:extLst>
                <a:ext uri="{FF2B5EF4-FFF2-40B4-BE49-F238E27FC236}">
                  <a16:creationId xmlns:a16="http://schemas.microsoft.com/office/drawing/2014/main" id="{C64B76C5-D4BF-899A-4C94-8BDF2E1487B6}"/>
                </a:ext>
              </a:extLst>
            </p:cNvPr>
            <p:cNvSpPr/>
            <p:nvPr/>
          </p:nvSpPr>
          <p:spPr>
            <a:xfrm>
              <a:off x="400539" y="1082027"/>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Elipse 8">
              <a:extLst>
                <a:ext uri="{FF2B5EF4-FFF2-40B4-BE49-F238E27FC236}">
                  <a16:creationId xmlns:a16="http://schemas.microsoft.com/office/drawing/2014/main" id="{0F86804F-3376-8490-AD49-33AE12D7D417}"/>
                </a:ext>
              </a:extLst>
            </p:cNvPr>
            <p:cNvSpPr/>
            <p:nvPr/>
          </p:nvSpPr>
          <p:spPr>
            <a:xfrm>
              <a:off x="8047335" y="90506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Elipse 10">
              <a:extLst>
                <a:ext uri="{FF2B5EF4-FFF2-40B4-BE49-F238E27FC236}">
                  <a16:creationId xmlns:a16="http://schemas.microsoft.com/office/drawing/2014/main" id="{8C5A5FE4-ED7E-0EEC-4114-41C560842EA9}"/>
                </a:ext>
              </a:extLst>
            </p:cNvPr>
            <p:cNvSpPr/>
            <p:nvPr/>
          </p:nvSpPr>
          <p:spPr>
            <a:xfrm>
              <a:off x="8446256" y="131472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Elipse 12">
              <a:extLst>
                <a:ext uri="{FF2B5EF4-FFF2-40B4-BE49-F238E27FC236}">
                  <a16:creationId xmlns:a16="http://schemas.microsoft.com/office/drawing/2014/main" id="{6B84C2C2-AAFF-58FA-C5CB-7EC8EA793ADC}"/>
                </a:ext>
              </a:extLst>
            </p:cNvPr>
            <p:cNvSpPr/>
            <p:nvPr/>
          </p:nvSpPr>
          <p:spPr>
            <a:xfrm>
              <a:off x="1302787" y="911824"/>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654909843"/>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5"/>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600"/>
                                            <p:tgtEl>
                                              <p:spTgt spid="4"/>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200"/>
                                            <p:tgtEl>
                                              <p:spTgt spid="25"/>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1200"/>
                                            <p:tgtEl>
                                              <p:spTgt spid="24"/>
                                            </p:tgtEl>
                                          </p:cBhvr>
                                        </p:animEffect>
                                      </p:childTnLst>
                                    </p:cTn>
                                  </p:par>
                                  <p:par>
                                    <p:cTn id="16" presetID="10" presetClass="entr" presetSubtype="0" fill="hold" grpId="0" nodeType="withEffect">
                                      <p:stCondLst>
                                        <p:cond delay="150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1200"/>
                                            <p:tgtEl>
                                              <p:spTgt spid="37"/>
                                            </p:tgtEl>
                                          </p:cBhvr>
                                        </p:animEffect>
                                      </p:childTnLst>
                                    </p:cTn>
                                  </p:par>
                                  <p:par>
                                    <p:cTn id="19" presetID="10" presetClass="entr" presetSubtype="0" fill="hold" grpId="0" nodeType="withEffect">
                                      <p:stCondLst>
                                        <p:cond delay="150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1200"/>
                                            <p:tgtEl>
                                              <p:spTgt spid="36"/>
                                            </p:tgtEl>
                                          </p:cBhvr>
                                        </p:animEffect>
                                      </p:childTnLst>
                                    </p:cTn>
                                  </p:par>
                                  <p:par>
                                    <p:cTn id="22" presetID="10" presetClass="entr" presetSubtype="0" fill="hold" grpId="0" nodeType="withEffect">
                                      <p:stCondLst>
                                        <p:cond delay="1300"/>
                                      </p:stCondLst>
                                      <p:childTnLst>
                                        <p:set>
                                          <p:cBhvr>
                                            <p:cTn id="23" dur="1" fill="hold">
                                              <p:stCondLst>
                                                <p:cond delay="0"/>
                                              </p:stCondLst>
                                            </p:cTn>
                                            <p:tgtEl>
                                              <p:spTgt spid="40"/>
                                            </p:tgtEl>
                                            <p:attrNameLst>
                                              <p:attrName>style.visibility</p:attrName>
                                            </p:attrNameLst>
                                          </p:cBhvr>
                                          <p:to>
                                            <p:strVal val="visible"/>
                                          </p:to>
                                        </p:set>
                                        <p:animEffect transition="in" filter="fade">
                                          <p:cBhvr>
                                            <p:cTn id="24" dur="1200"/>
                                            <p:tgtEl>
                                              <p:spTgt spid="40"/>
                                            </p:tgtEl>
                                          </p:cBhvr>
                                        </p:animEffect>
                                      </p:childTnLst>
                                    </p:cTn>
                                  </p:par>
                                  <p:par>
                                    <p:cTn id="25" presetID="10" presetClass="entr" presetSubtype="0" fill="hold" grpId="0" nodeType="withEffect">
                                      <p:stCondLst>
                                        <p:cond delay="130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1200"/>
                                            <p:tgtEl>
                                              <p:spTgt spid="39"/>
                                            </p:tgtEl>
                                          </p:cBhvr>
                                        </p:animEffect>
                                      </p:childTnLst>
                                    </p:cTn>
                                  </p:par>
                                  <p:par>
                                    <p:cTn id="28" presetID="10" presetClass="entr" presetSubtype="0" fill="hold" grpId="0" nodeType="withEffect">
                                      <p:stCondLst>
                                        <p:cond delay="1700"/>
                                      </p:stCondLst>
                                      <p:childTnLst>
                                        <p:set>
                                          <p:cBhvr>
                                            <p:cTn id="29" dur="1" fill="hold">
                                              <p:stCondLst>
                                                <p:cond delay="0"/>
                                              </p:stCondLst>
                                            </p:cTn>
                                            <p:tgtEl>
                                              <p:spTgt spid="43"/>
                                            </p:tgtEl>
                                            <p:attrNameLst>
                                              <p:attrName>style.visibility</p:attrName>
                                            </p:attrNameLst>
                                          </p:cBhvr>
                                          <p:to>
                                            <p:strVal val="visible"/>
                                          </p:to>
                                        </p:set>
                                        <p:animEffect transition="in" filter="fade">
                                          <p:cBhvr>
                                            <p:cTn id="30" dur="1200"/>
                                            <p:tgtEl>
                                              <p:spTgt spid="43"/>
                                            </p:tgtEl>
                                          </p:cBhvr>
                                        </p:animEffect>
                                      </p:childTnLst>
                                    </p:cTn>
                                  </p:par>
                                  <p:par>
                                    <p:cTn id="31" presetID="10" presetClass="entr" presetSubtype="0" fill="hold" grpId="0" nodeType="withEffect">
                                      <p:stCondLst>
                                        <p:cond delay="1700"/>
                                      </p:stCondLst>
                                      <p:childTnLst>
                                        <p:set>
                                          <p:cBhvr>
                                            <p:cTn id="32" dur="1" fill="hold">
                                              <p:stCondLst>
                                                <p:cond delay="0"/>
                                              </p:stCondLst>
                                            </p:cTn>
                                            <p:tgtEl>
                                              <p:spTgt spid="42"/>
                                            </p:tgtEl>
                                            <p:attrNameLst>
                                              <p:attrName>style.visibility</p:attrName>
                                            </p:attrNameLst>
                                          </p:cBhvr>
                                          <p:to>
                                            <p:strVal val="visible"/>
                                          </p:to>
                                        </p:set>
                                        <p:animEffect transition="in" filter="fade">
                                          <p:cBhvr>
                                            <p:cTn id="33" dur="12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4" grpId="0"/>
          <p:bldP spid="25" grpId="0"/>
          <p:bldP spid="36" grpId="0"/>
          <p:bldP spid="37" grpId="0"/>
          <p:bldP spid="39" grpId="0"/>
          <p:bldP spid="40" grpId="0"/>
          <p:bldP spid="42" grpId="0"/>
          <p:bldP spid="4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5"/>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600"/>
                                            <p:tgtEl>
                                              <p:spTgt spid="4"/>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200"/>
                                            <p:tgtEl>
                                              <p:spTgt spid="25"/>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1200"/>
                                            <p:tgtEl>
                                              <p:spTgt spid="24"/>
                                            </p:tgtEl>
                                          </p:cBhvr>
                                        </p:animEffect>
                                      </p:childTnLst>
                                    </p:cTn>
                                  </p:par>
                                  <p:par>
                                    <p:cTn id="16" presetID="10" presetClass="entr" presetSubtype="0" fill="hold" grpId="0" nodeType="withEffect">
                                      <p:stCondLst>
                                        <p:cond delay="150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1200"/>
                                            <p:tgtEl>
                                              <p:spTgt spid="37"/>
                                            </p:tgtEl>
                                          </p:cBhvr>
                                        </p:animEffect>
                                      </p:childTnLst>
                                    </p:cTn>
                                  </p:par>
                                  <p:par>
                                    <p:cTn id="19" presetID="10" presetClass="entr" presetSubtype="0" fill="hold" grpId="0" nodeType="withEffect">
                                      <p:stCondLst>
                                        <p:cond delay="150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1200"/>
                                            <p:tgtEl>
                                              <p:spTgt spid="36"/>
                                            </p:tgtEl>
                                          </p:cBhvr>
                                        </p:animEffect>
                                      </p:childTnLst>
                                    </p:cTn>
                                  </p:par>
                                  <p:par>
                                    <p:cTn id="22" presetID="10" presetClass="entr" presetSubtype="0" fill="hold" grpId="0" nodeType="withEffect">
                                      <p:stCondLst>
                                        <p:cond delay="1300"/>
                                      </p:stCondLst>
                                      <p:childTnLst>
                                        <p:set>
                                          <p:cBhvr>
                                            <p:cTn id="23" dur="1" fill="hold">
                                              <p:stCondLst>
                                                <p:cond delay="0"/>
                                              </p:stCondLst>
                                            </p:cTn>
                                            <p:tgtEl>
                                              <p:spTgt spid="40"/>
                                            </p:tgtEl>
                                            <p:attrNameLst>
                                              <p:attrName>style.visibility</p:attrName>
                                            </p:attrNameLst>
                                          </p:cBhvr>
                                          <p:to>
                                            <p:strVal val="visible"/>
                                          </p:to>
                                        </p:set>
                                        <p:animEffect transition="in" filter="fade">
                                          <p:cBhvr>
                                            <p:cTn id="24" dur="1200"/>
                                            <p:tgtEl>
                                              <p:spTgt spid="40"/>
                                            </p:tgtEl>
                                          </p:cBhvr>
                                        </p:animEffect>
                                      </p:childTnLst>
                                    </p:cTn>
                                  </p:par>
                                  <p:par>
                                    <p:cTn id="25" presetID="10" presetClass="entr" presetSubtype="0" fill="hold" grpId="0" nodeType="withEffect">
                                      <p:stCondLst>
                                        <p:cond delay="130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1200"/>
                                            <p:tgtEl>
                                              <p:spTgt spid="39"/>
                                            </p:tgtEl>
                                          </p:cBhvr>
                                        </p:animEffect>
                                      </p:childTnLst>
                                    </p:cTn>
                                  </p:par>
                                  <p:par>
                                    <p:cTn id="28" presetID="10" presetClass="entr" presetSubtype="0" fill="hold" grpId="0" nodeType="withEffect">
                                      <p:stCondLst>
                                        <p:cond delay="1700"/>
                                      </p:stCondLst>
                                      <p:childTnLst>
                                        <p:set>
                                          <p:cBhvr>
                                            <p:cTn id="29" dur="1" fill="hold">
                                              <p:stCondLst>
                                                <p:cond delay="0"/>
                                              </p:stCondLst>
                                            </p:cTn>
                                            <p:tgtEl>
                                              <p:spTgt spid="43"/>
                                            </p:tgtEl>
                                            <p:attrNameLst>
                                              <p:attrName>style.visibility</p:attrName>
                                            </p:attrNameLst>
                                          </p:cBhvr>
                                          <p:to>
                                            <p:strVal val="visible"/>
                                          </p:to>
                                        </p:set>
                                        <p:animEffect transition="in" filter="fade">
                                          <p:cBhvr>
                                            <p:cTn id="30" dur="1200"/>
                                            <p:tgtEl>
                                              <p:spTgt spid="43"/>
                                            </p:tgtEl>
                                          </p:cBhvr>
                                        </p:animEffect>
                                      </p:childTnLst>
                                    </p:cTn>
                                  </p:par>
                                  <p:par>
                                    <p:cTn id="31" presetID="10" presetClass="entr" presetSubtype="0" fill="hold" grpId="0" nodeType="withEffect">
                                      <p:stCondLst>
                                        <p:cond delay="1700"/>
                                      </p:stCondLst>
                                      <p:childTnLst>
                                        <p:set>
                                          <p:cBhvr>
                                            <p:cTn id="32" dur="1" fill="hold">
                                              <p:stCondLst>
                                                <p:cond delay="0"/>
                                              </p:stCondLst>
                                            </p:cTn>
                                            <p:tgtEl>
                                              <p:spTgt spid="42"/>
                                            </p:tgtEl>
                                            <p:attrNameLst>
                                              <p:attrName>style.visibility</p:attrName>
                                            </p:attrNameLst>
                                          </p:cBhvr>
                                          <p:to>
                                            <p:strVal val="visible"/>
                                          </p:to>
                                        </p:set>
                                        <p:animEffect transition="in" filter="fade">
                                          <p:cBhvr>
                                            <p:cTn id="33" dur="12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4" grpId="0"/>
          <p:bldP spid="25" grpId="0"/>
          <p:bldP spid="36" grpId="0"/>
          <p:bldP spid="37" grpId="0"/>
          <p:bldP spid="39" grpId="0"/>
          <p:bldP spid="40" grpId="0"/>
          <p:bldP spid="42" grpId="0"/>
          <p:bldP spid="43"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F2C40DD3-0FB4-7083-371E-27079241DAC3}"/>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78444BCE-AC51-0EBF-1E27-A44A5DE82FC9}"/>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FC5252B5-042A-050D-A4A9-CE2C7BFE6231}"/>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5EACE198-8088-997F-FD46-02F8E53370E2}"/>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B5CD2A73-C90A-A1B8-BED4-05152A691587}"/>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FE7DD147-0A38-4E87-9D9A-1D9976EF17CE}"/>
              </a:ext>
            </a:extLst>
          </p:cNvPr>
          <p:cNvSpPr>
            <a:spLocks noGrp="1"/>
          </p:cNvSpPr>
          <p:nvPr>
            <p:ph type="ctrTitle"/>
          </p:nvPr>
        </p:nvSpPr>
        <p:spPr/>
        <p:txBody>
          <a:bodyPr/>
          <a:lstStyle/>
          <a:p>
            <a:r>
              <a:rPr lang="en-US" b="1" dirty="0"/>
              <a:t>SECTION NAME</a:t>
            </a:r>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subTitle" idx="1"/>
          </p:nvPr>
        </p:nvSpPr>
        <p:spPr/>
        <p:txBody>
          <a:bodyPr>
            <a:noAutofit/>
          </a:bodyPr>
          <a:lstStyle/>
          <a:p>
            <a:r>
              <a:rPr lang="en-US" dirty="0">
                <a:solidFill>
                  <a:schemeClr val="tx1"/>
                </a:solidFill>
              </a:rPr>
              <a:t>You can enter a subtitle here if you need it</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p:txBody>
          <a:bodyPr anchor="ctr"/>
          <a:lstStyle/>
          <a:p>
            <a:pPr>
              <a:lnSpc>
                <a:spcPct val="80000"/>
              </a:lnSpc>
            </a:pPr>
            <a:r>
              <a:rPr lang="en-US" sz="8800" dirty="0"/>
              <a:t>01</a:t>
            </a:r>
          </a:p>
        </p:txBody>
      </p:sp>
      <p:pic>
        <p:nvPicPr>
          <p:cNvPr id="15" name="Imagen 14" descr="Imagen que contiene Gráfico circular&#10;&#10;Descripción generada automáticamente">
            <a:extLst>
              <a:ext uri="{FF2B5EF4-FFF2-40B4-BE49-F238E27FC236}">
                <a16:creationId xmlns:a16="http://schemas.microsoft.com/office/drawing/2014/main" id="{41E0F4B5-83D5-81F9-D16E-BFEC6113F8CD}"/>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80D10D1F-A34B-F59E-0925-BDA9E197E11F}"/>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C7F49B56-7AD9-FD06-4831-7F0F265D5FD5}"/>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F95500FF-5F15-A707-A8B0-D6BB4B4CF0D8}"/>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5BEF0C80-96ED-ACA3-1509-73CBAD54B156}"/>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112AC5FB-292F-AF20-3273-D5F7C2185005}"/>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8168F1AF-FF19-5CE0-ACFA-FC1FAEC94904}"/>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013A0A0C-768A-103F-9788-31DBF077BFF4}"/>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58D7E544-DC0C-C77B-8580-CAE9813CF86B}"/>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0060FA3F-4E9E-249A-5455-536C4A71EDFC}"/>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443307E2-2F1E-6FD3-F1B1-9D1DD0C21CD9}"/>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8422F606-6846-2810-C0AA-DCDE5A4FC325}"/>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7567F1F1-DB0D-5FC5-18D4-19A9916A379B}"/>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5FB70843-6506-4AD3-0AEC-754F6F42C3DF}"/>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5FF43F78-8087-7207-A9F4-F0530FFFBDF6}"/>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B34D7C7C-0EA5-1847-6DEC-93E82047218F}"/>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10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1200"/>
                                            <p:tgtEl>
                                              <p:spTgt spid="5"/>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10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1200"/>
                                            <p:tgtEl>
                                              <p:spTgt spid="5"/>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Imagen 22" descr="Forma&#10;&#10;Descripción generada automáticamente">
            <a:extLst>
              <a:ext uri="{FF2B5EF4-FFF2-40B4-BE49-F238E27FC236}">
                <a16:creationId xmlns:a16="http://schemas.microsoft.com/office/drawing/2014/main" id="{85AD7C29-B4B1-1189-DBA1-3E4DF13C506F}"/>
              </a:ext>
            </a:extLst>
          </p:cNvPr>
          <p:cNvPicPr>
            <a:picLocks noChangeAspect="1"/>
          </p:cNvPicPr>
          <p:nvPr/>
        </p:nvPicPr>
        <p:blipFill rotWithShape="1">
          <a:blip r:embed="rId2">
            <a:extLst>
              <a:ext uri="{28A0092B-C50C-407E-A947-70E740481C1C}">
                <a14:useLocalDpi xmlns:a14="http://schemas.microsoft.com/office/drawing/2010/main" val="0"/>
              </a:ext>
            </a:extLst>
          </a:blip>
          <a:srcRect l="6336" t="11190" r="6596" b="12346"/>
          <a:stretch/>
        </p:blipFill>
        <p:spPr>
          <a:xfrm>
            <a:off x="7454375" y="1142984"/>
            <a:ext cx="2297486" cy="1134961"/>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95ACBABC-502B-2105-D154-862FE81F6442}"/>
              </a:ext>
            </a:extLst>
          </p:cNvPr>
          <p:cNvPicPr>
            <a:picLocks noChangeAspect="1"/>
          </p:cNvPicPr>
          <p:nvPr/>
        </p:nvPicPr>
        <p:blipFill rotWithShape="1">
          <a:blip r:embed="rId3">
            <a:extLst>
              <a:ext uri="{28A0092B-C50C-407E-A947-70E740481C1C}">
                <a14:useLocalDpi xmlns:a14="http://schemas.microsoft.com/office/drawing/2010/main" val="0"/>
              </a:ext>
            </a:extLst>
          </a:blip>
          <a:srcRect l="1440" t="38296" r="54437" b="15040"/>
          <a:stretch/>
        </p:blipFill>
        <p:spPr>
          <a:xfrm rot="16200000">
            <a:off x="6260796" y="599457"/>
            <a:ext cx="3862170" cy="2297488"/>
          </a:xfrm>
          <a:prstGeom prst="rect">
            <a:avLst/>
          </a:prstGeom>
        </p:spPr>
      </p:pic>
      <p:pic>
        <p:nvPicPr>
          <p:cNvPr id="7" name="Imagen 6" descr="Dibujo de una persona&#10;&#10;Descripción generada automáticamente con confianza media">
            <a:extLst>
              <a:ext uri="{FF2B5EF4-FFF2-40B4-BE49-F238E27FC236}">
                <a16:creationId xmlns:a16="http://schemas.microsoft.com/office/drawing/2014/main" id="{866D6CD3-79B1-42BA-FD3A-D836D68D3371}"/>
              </a:ext>
            </a:extLst>
          </p:cNvPr>
          <p:cNvPicPr>
            <a:picLocks noChangeAspect="1"/>
          </p:cNvPicPr>
          <p:nvPr/>
        </p:nvPicPr>
        <p:blipFill rotWithShape="1">
          <a:blip r:embed="rId4">
            <a:extLst>
              <a:ext uri="{28A0092B-C50C-407E-A947-70E740481C1C}">
                <a14:useLocalDpi xmlns:a14="http://schemas.microsoft.com/office/drawing/2010/main" val="0"/>
              </a:ext>
            </a:extLst>
          </a:blip>
          <a:srcRect l="24657" t="9029" r="34047" b="28091"/>
          <a:stretch/>
        </p:blipFill>
        <p:spPr>
          <a:xfrm rot="16200000">
            <a:off x="7296355" y="-24866"/>
            <a:ext cx="2202289" cy="1886250"/>
          </a:xfrm>
          <a:prstGeom prst="rect">
            <a:avLst/>
          </a:prstGeom>
          <a:effectLst/>
        </p:spPr>
      </p:pic>
      <p:pic>
        <p:nvPicPr>
          <p:cNvPr id="8" name="Imagen 7" descr="Icono&#10;&#10;Descripción generada automáticamente">
            <a:extLst>
              <a:ext uri="{FF2B5EF4-FFF2-40B4-BE49-F238E27FC236}">
                <a16:creationId xmlns:a16="http://schemas.microsoft.com/office/drawing/2014/main" id="{26C2CF29-35C6-37D3-50F6-1D68E8C7077C}"/>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25327" r="77816" b="24553"/>
          <a:stretch/>
        </p:blipFill>
        <p:spPr>
          <a:xfrm rot="16200000">
            <a:off x="7980309" y="-378887"/>
            <a:ext cx="1034193" cy="1426196"/>
          </a:xfrm>
          <a:prstGeom prst="rect">
            <a:avLst/>
          </a:prstGeom>
        </p:spPr>
      </p:pic>
      <p:pic>
        <p:nvPicPr>
          <p:cNvPr id="13" name="Imagen 12" descr="Imagen que contiene Forma&#10;&#10;Descripción generada automáticamente">
            <a:extLst>
              <a:ext uri="{FF2B5EF4-FFF2-40B4-BE49-F238E27FC236}">
                <a16:creationId xmlns:a16="http://schemas.microsoft.com/office/drawing/2014/main" id="{3468FA76-4661-5981-362F-A58423237B94}"/>
              </a:ext>
            </a:extLst>
          </p:cNvPr>
          <p:cNvPicPr>
            <a:picLocks noChangeAspect="1"/>
          </p:cNvPicPr>
          <p:nvPr/>
        </p:nvPicPr>
        <p:blipFill rotWithShape="1">
          <a:blip r:embed="rId6">
            <a:extLst>
              <a:ext uri="{28A0092B-C50C-407E-A947-70E740481C1C}">
                <a14:useLocalDpi xmlns:a14="http://schemas.microsoft.com/office/drawing/2010/main" val="0"/>
              </a:ext>
            </a:extLst>
          </a:blip>
          <a:srcRect l="26800" t="4583" r="22933" b="6607"/>
          <a:stretch/>
        </p:blipFill>
        <p:spPr>
          <a:xfrm>
            <a:off x="7019410" y="3137766"/>
            <a:ext cx="1395910" cy="1387261"/>
          </a:xfrm>
          <a:prstGeom prst="rect">
            <a:avLst/>
          </a:prstGeom>
        </p:spPr>
      </p:pic>
      <p:pic>
        <p:nvPicPr>
          <p:cNvPr id="2" name="Imagen 1" descr="Logotipo&#10;&#10;Descripción generada automáticamente">
            <a:extLst>
              <a:ext uri="{FF2B5EF4-FFF2-40B4-BE49-F238E27FC236}">
                <a16:creationId xmlns:a16="http://schemas.microsoft.com/office/drawing/2014/main" id="{FB32CF01-3B95-DA83-BCFF-7F4124AE76C2}"/>
              </a:ext>
            </a:extLst>
          </p:cNvPr>
          <p:cNvPicPr>
            <a:picLocks noChangeAspect="1"/>
          </p:cNvPicPr>
          <p:nvPr/>
        </p:nvPicPr>
        <p:blipFill rotWithShape="1">
          <a:blip r:embed="rId7">
            <a:extLst>
              <a:ext uri="{28A0092B-C50C-407E-A947-70E740481C1C}">
                <a14:useLocalDpi xmlns:a14="http://schemas.microsoft.com/office/drawing/2010/main" val="0"/>
              </a:ext>
            </a:extLst>
          </a:blip>
          <a:srcRect l="24000" t="1207" r="22900" b="4213"/>
          <a:stretch/>
        </p:blipFill>
        <p:spPr>
          <a:xfrm rot="5400000" flipH="1" flipV="1">
            <a:off x="5041915" y="1600304"/>
            <a:ext cx="2703580" cy="2708726"/>
          </a:xfrm>
          <a:prstGeom prst="rect">
            <a:avLst/>
          </a:prstGeom>
          <a:ln>
            <a:noFill/>
          </a:ln>
          <a:effectLst/>
        </p:spPr>
      </p:pic>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a:xfrm>
            <a:off x="706862" y="1285109"/>
            <a:ext cx="4224183" cy="2270177"/>
          </a:xfrm>
        </p:spPr>
        <p:txBody>
          <a:bodyPr/>
          <a:lstStyle/>
          <a:p>
            <a:pPr marL="285750" indent="-285750">
              <a:buFont typeface="Wingdings" panose="05000000000000000000" pitchFamily="2" charset="2"/>
              <a:buChar char="v"/>
            </a:pPr>
            <a:r>
              <a:rPr lang="en-US" sz="1600" dirty="0"/>
              <a:t>Use time-series forecasting to forecast store sales on data from </a:t>
            </a:r>
            <a:r>
              <a:rPr lang="en-US" sz="1600" dirty="0" err="1"/>
              <a:t>Corporación</a:t>
            </a:r>
            <a:r>
              <a:rPr lang="en-US" sz="1600" dirty="0"/>
              <a:t> </a:t>
            </a:r>
            <a:r>
              <a:rPr lang="en-US" sz="1600" dirty="0" err="1"/>
              <a:t>Favorita</a:t>
            </a:r>
            <a:r>
              <a:rPr lang="en-US" sz="1600" dirty="0"/>
              <a:t>, a large Ecuadorian-based grocery retailer.</a:t>
            </a:r>
          </a:p>
          <a:p>
            <a:pPr marL="285750" indent="-285750">
              <a:buFont typeface="Wingdings" panose="05000000000000000000" pitchFamily="2" charset="2"/>
              <a:buChar char="v"/>
            </a:pPr>
            <a:r>
              <a:rPr lang="en-US" sz="1600" dirty="0"/>
              <a:t>For grocery stores, more accurate forecasting can decrease food waste related to overstocking and improve customer satisfaction. </a:t>
            </a:r>
          </a:p>
          <a:p>
            <a:pPr marL="285750" indent="-285750">
              <a:buFont typeface="Wingdings" panose="05000000000000000000" pitchFamily="2" charset="2"/>
              <a:buChar char="v"/>
            </a:pPr>
            <a:r>
              <a:rPr lang="en-US" sz="1600" dirty="0"/>
              <a:t>The team supposed to build a model that more accurately predicts the unit sales for thousands of items sold at different </a:t>
            </a:r>
            <a:r>
              <a:rPr lang="en-US" sz="1600" dirty="0" err="1"/>
              <a:t>Favorita</a:t>
            </a:r>
            <a:r>
              <a:rPr lang="en-US" sz="1600" dirty="0"/>
              <a:t> stores. Train the machine learning models with an approachable training dataset of dates, store, and item information, promotions, and unit sales.</a:t>
            </a:r>
          </a:p>
        </p:txBody>
      </p:sp>
      <p:sp>
        <p:nvSpPr>
          <p:cNvPr id="4" name="Title 3">
            <a:extLst>
              <a:ext uri="{FF2B5EF4-FFF2-40B4-BE49-F238E27FC236}">
                <a16:creationId xmlns:a16="http://schemas.microsoft.com/office/drawing/2014/main" id="{6153A5D8-3B98-4BE7-8334-478BB8EE0C12}"/>
              </a:ext>
            </a:extLst>
          </p:cNvPr>
          <p:cNvSpPr>
            <a:spLocks noGrp="1"/>
          </p:cNvSpPr>
          <p:nvPr>
            <p:ph type="ctrTitle"/>
          </p:nvPr>
        </p:nvSpPr>
        <p:spPr/>
        <p:txBody>
          <a:bodyPr/>
          <a:lstStyle/>
          <a:p>
            <a:r>
              <a:rPr lang="en-US" sz="3600" dirty="0"/>
              <a:t>Project Overview</a:t>
            </a:r>
          </a:p>
        </p:txBody>
      </p:sp>
      <p:pic>
        <p:nvPicPr>
          <p:cNvPr id="15" name="Marcador de posición de imagen 14">
            <a:extLst>
              <a:ext uri="{FF2B5EF4-FFF2-40B4-BE49-F238E27FC236}">
                <a16:creationId xmlns:a16="http://schemas.microsoft.com/office/drawing/2014/main" id="{8B0BD868-7DC3-3F06-AC46-18A22100041C}"/>
              </a:ext>
            </a:extLst>
          </p:cNvPr>
          <p:cNvPicPr>
            <a:picLocks noGrp="1" noChangeAspect="1"/>
          </p:cNvPicPr>
          <p:nvPr>
            <p:ph type="pic" sz="quarter" idx="10"/>
          </p:nvPr>
        </p:nvPicPr>
        <p:blipFill rotWithShape="1">
          <a:blip r:embed="rId8">
            <a:extLst>
              <a:ext uri="{28A0092B-C50C-407E-A947-70E740481C1C}">
                <a14:useLocalDpi xmlns:a14="http://schemas.microsoft.com/office/drawing/2010/main" val="0"/>
              </a:ext>
            </a:extLst>
          </a:blip>
          <a:srcRect l="15146" t="7594" r="30876" b="12062"/>
          <a:stretch/>
        </p:blipFill>
        <p:spPr>
          <a:xfrm>
            <a:off x="5517376" y="2072069"/>
            <a:ext cx="1768556" cy="1753044"/>
          </a:xfrm>
        </p:spPr>
      </p:pic>
      <p:pic>
        <p:nvPicPr>
          <p:cNvPr id="3" name="Imagen 2" descr="Círculo&#10;&#10;Descripción generada automáticamente">
            <a:extLst>
              <a:ext uri="{FF2B5EF4-FFF2-40B4-BE49-F238E27FC236}">
                <a16:creationId xmlns:a16="http://schemas.microsoft.com/office/drawing/2014/main" id="{BA73130A-EC76-7E96-CA10-191F73D6449F}"/>
              </a:ext>
            </a:extLst>
          </p:cNvPr>
          <p:cNvPicPr>
            <a:picLocks noChangeAspect="1"/>
          </p:cNvPicPr>
          <p:nvPr/>
        </p:nvPicPr>
        <p:blipFill rotWithShape="1">
          <a:blip r:embed="rId9">
            <a:extLst>
              <a:ext uri="{28A0092B-C50C-407E-A947-70E740481C1C}">
                <a14:useLocalDpi xmlns:a14="http://schemas.microsoft.com/office/drawing/2010/main" val="0"/>
              </a:ext>
            </a:extLst>
          </a:blip>
          <a:srcRect l="26300" t="6535" r="24866" b="6900"/>
          <a:stretch/>
        </p:blipFill>
        <p:spPr>
          <a:xfrm>
            <a:off x="5126014" y="750978"/>
            <a:ext cx="1168914" cy="1165556"/>
          </a:xfrm>
          <a:prstGeom prst="rect">
            <a:avLst/>
          </a:prstGeom>
        </p:spPr>
      </p:pic>
      <p:grpSp>
        <p:nvGrpSpPr>
          <p:cNvPr id="22" name="Grupo 21">
            <a:extLst>
              <a:ext uri="{FF2B5EF4-FFF2-40B4-BE49-F238E27FC236}">
                <a16:creationId xmlns:a16="http://schemas.microsoft.com/office/drawing/2014/main" id="{C657740A-6B80-923F-789D-7125FB7B2177}"/>
              </a:ext>
            </a:extLst>
          </p:cNvPr>
          <p:cNvGrpSpPr/>
          <p:nvPr/>
        </p:nvGrpSpPr>
        <p:grpSpPr>
          <a:xfrm>
            <a:off x="6625637" y="1285109"/>
            <a:ext cx="1714094" cy="3338220"/>
            <a:chOff x="6625637" y="1285109"/>
            <a:chExt cx="1714094" cy="3338220"/>
          </a:xfrm>
        </p:grpSpPr>
        <p:sp>
          <p:nvSpPr>
            <p:cNvPr id="20" name="Elipse 19">
              <a:extLst>
                <a:ext uri="{FF2B5EF4-FFF2-40B4-BE49-F238E27FC236}">
                  <a16:creationId xmlns:a16="http://schemas.microsoft.com/office/drawing/2014/main" id="{5E7825F7-7ABB-8046-5E87-42906D9373F9}"/>
                </a:ext>
              </a:extLst>
            </p:cNvPr>
            <p:cNvSpPr/>
            <p:nvPr/>
          </p:nvSpPr>
          <p:spPr>
            <a:xfrm>
              <a:off x="6625637" y="4470929"/>
              <a:ext cx="152400" cy="1524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Elipse 16">
              <a:extLst>
                <a:ext uri="{FF2B5EF4-FFF2-40B4-BE49-F238E27FC236}">
                  <a16:creationId xmlns:a16="http://schemas.microsoft.com/office/drawing/2014/main" id="{317D4BEC-47F7-BD37-F8EB-02859ED32197}"/>
                </a:ext>
              </a:extLst>
            </p:cNvPr>
            <p:cNvSpPr/>
            <p:nvPr/>
          </p:nvSpPr>
          <p:spPr>
            <a:xfrm>
              <a:off x="8258642" y="3160325"/>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 name="Elipse 17">
              <a:extLst>
                <a:ext uri="{FF2B5EF4-FFF2-40B4-BE49-F238E27FC236}">
                  <a16:creationId xmlns:a16="http://schemas.microsoft.com/office/drawing/2014/main" id="{7C36AB78-403D-11B4-4E02-664CDC193816}"/>
                </a:ext>
              </a:extLst>
            </p:cNvPr>
            <p:cNvSpPr/>
            <p:nvPr/>
          </p:nvSpPr>
          <p:spPr>
            <a:xfrm>
              <a:off x="6625637" y="1285109"/>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 name="Rectángulo 20">
              <a:extLst>
                <a:ext uri="{FF2B5EF4-FFF2-40B4-BE49-F238E27FC236}">
                  <a16:creationId xmlns:a16="http://schemas.microsoft.com/office/drawing/2014/main" id="{87401F6F-01F8-1A44-97E7-591380B93C27}"/>
                </a:ext>
              </a:extLst>
            </p:cNvPr>
            <p:cNvSpPr/>
            <p:nvPr/>
          </p:nvSpPr>
          <p:spPr>
            <a:xfrm>
              <a:off x="8039900" y="2863942"/>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4267886468"/>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2"/>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3.61111E-6 -3.08642E-6 L 0.00035 0.05031 " pathEditMode="relative" rAng="0" ptsTypes="AA">
                                          <p:cBhvr>
                                            <p:cTn id="8" dur="5250" fill="hold"/>
                                            <p:tgtEl>
                                              <p:spTgt spid="13"/>
                                            </p:tgtEl>
                                            <p:attrNameLst>
                                              <p:attrName>ppt_x</p:attrName>
                                              <p:attrName>ppt_y</p:attrName>
                                            </p:attrNameLst>
                                          </p:cBhvr>
                                          <p:rCtr x="17" y="2500"/>
                                        </p:animMotion>
                                      </p:childTnLst>
                                    </p:cTn>
                                  </p:par>
                                  <p:par>
                                    <p:cTn id="9" presetID="42" presetClass="path" presetSubtype="0" repeatCount="indefinite" accel="19000" decel="19000" autoRev="1" fill="hold" nodeType="withEffect">
                                      <p:stCondLst>
                                        <p:cond delay="0"/>
                                      </p:stCondLst>
                                      <p:childTnLst>
                                        <p:animMotion origin="layout" path="M 8.33333E-7 7.40741E-7 L 0.00035 0.05031 " pathEditMode="relative" rAng="0" ptsTypes="AA">
                                          <p:cBhvr>
                                            <p:cTn id="10" dur="2000" fill="hold"/>
                                            <p:tgtEl>
                                              <p:spTgt spid="3"/>
                                            </p:tgtEl>
                                            <p:attrNameLst>
                                              <p:attrName>ppt_x</p:attrName>
                                              <p:attrName>ppt_y</p:attrName>
                                            </p:attrNameLst>
                                          </p:cBhvr>
                                          <p:rCtr x="17" y="2500"/>
                                        </p:animMotion>
                                      </p:childTnLst>
                                    </p:cTn>
                                  </p:par>
                                  <p:par>
                                    <p:cTn id="11"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2" dur="2500" fill="hold"/>
                                            <p:tgtEl>
                                              <p:spTgt spid="2"/>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7250" fill="hold"/>
                                            <p:tgtEl>
                                              <p:spTgt spid="23"/>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3.33333E-6 -4.81481E-6 L 0.0073 -0.01759 " pathEditMode="relative" rAng="0" ptsTypes="AA" p14:bounceEnd="5091">
                                          <p:cBhvr>
                                            <p:cTn id="16" dur="6750" fill="hold"/>
                                            <p:tgtEl>
                                              <p:spTgt spid="5"/>
                                            </p:tgtEl>
                                            <p:attrNameLst>
                                              <p:attrName>ppt_x</p:attrName>
                                              <p:attrName>ppt_y</p:attrName>
                                            </p:attrNameLst>
                                          </p:cBhvr>
                                          <p:rCtr x="365" y="-895"/>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5"/>
                                            </p:tgtEl>
                                            <p:attrNameLst>
                                              <p:attrName>r</p:attrName>
                                            </p:attrNameLst>
                                          </p:cBhvr>
                                        </p:animRot>
                                      </p:childTnLst>
                                    </p:cTn>
                                  </p:par>
                                  <p:par>
                                    <p:cTn id="19"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20" dur="3500" fill="hold"/>
                                            <p:tgtEl>
                                              <p:spTgt spid="8"/>
                                            </p:tgtEl>
                                            <p:attrNameLst>
                                              <p:attrName>ppt_x</p:attrName>
                                              <p:attrName>ppt_y</p:attrName>
                                            </p:attrNameLst>
                                          </p:cBhvr>
                                          <p:rCtr x="590" y="-111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9750" fill="hold"/>
                                            <p:tgtEl>
                                              <p:spTgt spid="8"/>
                                            </p:tgtEl>
                                            <p:attrNameLst>
                                              <p:attrName>r</p:attrName>
                                            </p:attrNameLst>
                                          </p:cBhvr>
                                        </p:animRot>
                                      </p:childTnLst>
                                    </p:cTn>
                                  </p:par>
                                  <p:par>
                                    <p:cTn id="23" presetID="42" presetClass="path" presetSubtype="0" repeatCount="indefinite" accel="3636" autoRev="1" fill="hold" nodeType="withEffect" p14:presetBounceEnd="5091">
                                      <p:stCondLst>
                                        <p:cond delay="100"/>
                                      </p:stCondLst>
                                      <p:childTnLst>
                                        <p:animMotion origin="layout" path="M 8.33333E-7 0.00123 L 0.00851 -0.03241 " pathEditMode="relative" rAng="0" ptsTypes="AA" p14:bounceEnd="5091">
                                          <p:cBhvr>
                                            <p:cTn id="24" dur="3250" fill="hold"/>
                                            <p:tgtEl>
                                              <p:spTgt spid="7"/>
                                            </p:tgtEl>
                                            <p:attrNameLst>
                                              <p:attrName>ppt_x</p:attrName>
                                              <p:attrName>ppt_y</p:attrName>
                                            </p:attrNameLst>
                                          </p:cBhvr>
                                          <p:rCtr x="417" y="-1698"/>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8250" fill="hold"/>
                                            <p:tgtEl>
                                              <p:spTgt spid="7"/>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200"/>
                                            <p:tgtEl>
                                              <p:spTgt spid="6"/>
                                            </p:tgtEl>
                                          </p:cBhvr>
                                        </p:animEffect>
                                      </p:childTnLst>
                                    </p:cTn>
                                  </p:par>
                                  <p:par>
                                    <p:cTn id="33" presetID="42" presetClass="path" presetSubtype="0" repeatCount="indefinite" accel="5000" decel="5000" autoRev="1" fill="hold" nodeType="withEffect">
                                      <p:stCondLst>
                                        <p:cond delay="0"/>
                                      </p:stCondLst>
                                      <p:childTnLst>
                                        <p:animMotion origin="layout" path="M -3.61111E-6 1.85185E-6 L 0.00035 0.05031 " pathEditMode="relative" rAng="0" ptsTypes="AA">
                                          <p:cBhvr>
                                            <p:cTn id="34" dur="2500" fill="hold"/>
                                            <p:tgtEl>
                                              <p:spTgt spid="15"/>
                                            </p:tgtEl>
                                            <p:attrNameLst>
                                              <p:attrName>ppt_x</p:attrName>
                                              <p:attrName>ppt_y</p:attrName>
                                            </p:attrNameLst>
                                          </p:cBhvr>
                                          <p:rCtr x="17"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2"/>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3.61111E-6 -3.08642E-6 L 0.00035 0.05031 " pathEditMode="relative" rAng="0" ptsTypes="AA">
                                          <p:cBhvr>
                                            <p:cTn id="8" dur="5250" fill="hold"/>
                                            <p:tgtEl>
                                              <p:spTgt spid="13"/>
                                            </p:tgtEl>
                                            <p:attrNameLst>
                                              <p:attrName>ppt_x</p:attrName>
                                              <p:attrName>ppt_y</p:attrName>
                                            </p:attrNameLst>
                                          </p:cBhvr>
                                          <p:rCtr x="17" y="2500"/>
                                        </p:animMotion>
                                      </p:childTnLst>
                                    </p:cTn>
                                  </p:par>
                                  <p:par>
                                    <p:cTn id="9" presetID="42" presetClass="path" presetSubtype="0" repeatCount="indefinite" accel="19000" decel="19000" autoRev="1" fill="hold" nodeType="withEffect">
                                      <p:stCondLst>
                                        <p:cond delay="0"/>
                                      </p:stCondLst>
                                      <p:childTnLst>
                                        <p:animMotion origin="layout" path="M 8.33333E-7 7.40741E-7 L 0.00035 0.05031 " pathEditMode="relative" rAng="0" ptsTypes="AA">
                                          <p:cBhvr>
                                            <p:cTn id="10" dur="2000" fill="hold"/>
                                            <p:tgtEl>
                                              <p:spTgt spid="3"/>
                                            </p:tgtEl>
                                            <p:attrNameLst>
                                              <p:attrName>ppt_x</p:attrName>
                                              <p:attrName>ppt_y</p:attrName>
                                            </p:attrNameLst>
                                          </p:cBhvr>
                                          <p:rCtr x="17" y="2500"/>
                                        </p:animMotion>
                                      </p:childTnLst>
                                    </p:cTn>
                                  </p:par>
                                  <p:par>
                                    <p:cTn id="11"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2" dur="2500" fill="hold"/>
                                            <p:tgtEl>
                                              <p:spTgt spid="2"/>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7250" fill="hold"/>
                                            <p:tgtEl>
                                              <p:spTgt spid="23"/>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3.33333E-6 -4.81481E-6 L 0.0073 -0.01759 " pathEditMode="relative" rAng="0" ptsTypes="AA">
                                          <p:cBhvr>
                                            <p:cTn id="16" dur="6750" fill="hold"/>
                                            <p:tgtEl>
                                              <p:spTgt spid="5"/>
                                            </p:tgtEl>
                                            <p:attrNameLst>
                                              <p:attrName>ppt_x</p:attrName>
                                              <p:attrName>ppt_y</p:attrName>
                                            </p:attrNameLst>
                                          </p:cBhvr>
                                          <p:rCtr x="365" y="-895"/>
                                        </p:animMotion>
                                      </p:childTnLst>
                                    </p:cTn>
                                  </p:par>
                                  <p:par>
                                    <p:cTn id="17" presetID="8" presetClass="emph" presetSubtype="0" repeatCount="indefinite" accel="2500" autoRev="1" fill="hold" nodeType="withEffect">
                                      <p:stCondLst>
                                        <p:cond delay="0"/>
                                      </p:stCondLst>
                                      <p:childTnLst>
                                        <p:animRot by="300000">
                                          <p:cBhvr>
                                            <p:cTn id="18" dur="3500" fill="hold"/>
                                            <p:tgtEl>
                                              <p:spTgt spid="5"/>
                                            </p:tgtEl>
                                            <p:attrNameLst>
                                              <p:attrName>r</p:attrName>
                                            </p:attrNameLst>
                                          </p:cBhvr>
                                        </p:animRot>
                                      </p:childTnLst>
                                    </p:cTn>
                                  </p:par>
                                  <p:par>
                                    <p:cTn id="19"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20" dur="3500" fill="hold"/>
                                            <p:tgtEl>
                                              <p:spTgt spid="8"/>
                                            </p:tgtEl>
                                            <p:attrNameLst>
                                              <p:attrName>ppt_x</p:attrName>
                                              <p:attrName>ppt_y</p:attrName>
                                            </p:attrNameLst>
                                          </p:cBhvr>
                                          <p:rCtr x="590" y="-1111"/>
                                        </p:animMotion>
                                      </p:childTnLst>
                                    </p:cTn>
                                  </p:par>
                                  <p:par>
                                    <p:cTn id="21" presetID="8" presetClass="emph" presetSubtype="0" repeatCount="indefinite" accel="2500" autoRev="1" fill="hold" nodeType="withEffect">
                                      <p:stCondLst>
                                        <p:cond delay="0"/>
                                      </p:stCondLst>
                                      <p:childTnLst>
                                        <p:animRot by="300000">
                                          <p:cBhvr>
                                            <p:cTn id="22" dur="9750" fill="hold"/>
                                            <p:tgtEl>
                                              <p:spTgt spid="8"/>
                                            </p:tgtEl>
                                            <p:attrNameLst>
                                              <p:attrName>r</p:attrName>
                                            </p:attrNameLst>
                                          </p:cBhvr>
                                        </p:animRot>
                                      </p:childTnLst>
                                    </p:cTn>
                                  </p:par>
                                  <p:par>
                                    <p:cTn id="23" presetID="42" presetClass="path" presetSubtype="0" repeatCount="indefinite" accel="3636" autoRev="1" fill="hold" nodeType="withEffect">
                                      <p:stCondLst>
                                        <p:cond delay="100"/>
                                      </p:stCondLst>
                                      <p:childTnLst>
                                        <p:animMotion origin="layout" path="M 8.33333E-7 0.00123 L 0.00851 -0.03241 " pathEditMode="relative" rAng="0" ptsTypes="AA">
                                          <p:cBhvr>
                                            <p:cTn id="24" dur="3250" fill="hold"/>
                                            <p:tgtEl>
                                              <p:spTgt spid="7"/>
                                            </p:tgtEl>
                                            <p:attrNameLst>
                                              <p:attrName>ppt_x</p:attrName>
                                              <p:attrName>ppt_y</p:attrName>
                                            </p:attrNameLst>
                                          </p:cBhvr>
                                          <p:rCtr x="417" y="-1698"/>
                                        </p:animMotion>
                                      </p:childTnLst>
                                    </p:cTn>
                                  </p:par>
                                  <p:par>
                                    <p:cTn id="25" presetID="8" presetClass="emph" presetSubtype="0" repeatCount="indefinite" accel="2500" autoRev="1" fill="hold" nodeType="withEffect">
                                      <p:stCondLst>
                                        <p:cond delay="0"/>
                                      </p:stCondLst>
                                      <p:childTnLst>
                                        <p:animRot by="300000">
                                          <p:cBhvr>
                                            <p:cTn id="26" dur="8250" fill="hold"/>
                                            <p:tgtEl>
                                              <p:spTgt spid="7"/>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200"/>
                                            <p:tgtEl>
                                              <p:spTgt spid="6"/>
                                            </p:tgtEl>
                                          </p:cBhvr>
                                        </p:animEffect>
                                      </p:childTnLst>
                                    </p:cTn>
                                  </p:par>
                                  <p:par>
                                    <p:cTn id="33" presetID="42" presetClass="path" presetSubtype="0" repeatCount="indefinite" accel="5000" decel="5000" autoRev="1" fill="hold" nodeType="withEffect">
                                      <p:stCondLst>
                                        <p:cond delay="0"/>
                                      </p:stCondLst>
                                      <p:childTnLst>
                                        <p:animMotion origin="layout" path="M -3.61111E-6 1.85185E-6 L 0.00035 0.05031 " pathEditMode="relative" rAng="0" ptsTypes="AA">
                                          <p:cBhvr>
                                            <p:cTn id="34" dur="2500" fill="hold"/>
                                            <p:tgtEl>
                                              <p:spTgt spid="15"/>
                                            </p:tgtEl>
                                            <p:attrNameLst>
                                              <p:attrName>ppt_x</p:attrName>
                                              <p:attrName>ppt_y</p:attrName>
                                            </p:attrNameLst>
                                          </p:cBhvr>
                                          <p:rCtr x="17"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ítulo 20">
            <a:extLst>
              <a:ext uri="{FF2B5EF4-FFF2-40B4-BE49-F238E27FC236}">
                <a16:creationId xmlns:a16="http://schemas.microsoft.com/office/drawing/2014/main" id="{3315CD74-2219-08C0-8768-48B03D7A3712}"/>
              </a:ext>
            </a:extLst>
          </p:cNvPr>
          <p:cNvSpPr>
            <a:spLocks noGrp="1"/>
          </p:cNvSpPr>
          <p:nvPr>
            <p:ph type="ctrTitle"/>
          </p:nvPr>
        </p:nvSpPr>
        <p:spPr/>
        <p:txBody>
          <a:bodyPr/>
          <a:lstStyle/>
          <a:p>
            <a:r>
              <a:rPr lang="en-US" dirty="0"/>
              <a:t>Objectives</a:t>
            </a:r>
          </a:p>
        </p:txBody>
      </p:sp>
      <p:sp>
        <p:nvSpPr>
          <p:cNvPr id="22" name="Marcador de texto 21">
            <a:extLst>
              <a:ext uri="{FF2B5EF4-FFF2-40B4-BE49-F238E27FC236}">
                <a16:creationId xmlns:a16="http://schemas.microsoft.com/office/drawing/2014/main" id="{25ECED98-141F-613D-8D18-1587082F9D30}"/>
              </a:ext>
            </a:extLst>
          </p:cNvPr>
          <p:cNvSpPr>
            <a:spLocks noGrp="1"/>
          </p:cNvSpPr>
          <p:nvPr>
            <p:ph type="body" idx="24"/>
          </p:nvPr>
        </p:nvSpPr>
        <p:spPr/>
        <p:txBody>
          <a:bodyPr>
            <a:noAutofit/>
          </a:bodyPr>
          <a:lstStyle/>
          <a:p>
            <a:r>
              <a:rPr lang="en-US" dirty="0"/>
              <a:t>Predicting sales for the thousands of product families sold at </a:t>
            </a:r>
            <a:r>
              <a:rPr lang="en-US" dirty="0" err="1"/>
              <a:t>Favorita</a:t>
            </a:r>
            <a:r>
              <a:rPr lang="en-US" dirty="0"/>
              <a:t> stores located in Ecuador region will help to avoid food wastages</a:t>
            </a:r>
          </a:p>
        </p:txBody>
      </p:sp>
      <p:sp>
        <p:nvSpPr>
          <p:cNvPr id="23" name="Marcador de texto 22">
            <a:extLst>
              <a:ext uri="{FF2B5EF4-FFF2-40B4-BE49-F238E27FC236}">
                <a16:creationId xmlns:a16="http://schemas.microsoft.com/office/drawing/2014/main" id="{86FA0E51-15A2-6FF9-AE26-2C592C1199E4}"/>
              </a:ext>
            </a:extLst>
          </p:cNvPr>
          <p:cNvSpPr>
            <a:spLocks noGrp="1"/>
          </p:cNvSpPr>
          <p:nvPr>
            <p:ph type="body" idx="26"/>
          </p:nvPr>
        </p:nvSpPr>
        <p:spPr/>
        <p:txBody>
          <a:bodyPr/>
          <a:lstStyle/>
          <a:p>
            <a:r>
              <a:rPr lang="en-US" sz="2800" dirty="0"/>
              <a:t>Cost Saving</a:t>
            </a:r>
          </a:p>
        </p:txBody>
      </p:sp>
      <p:sp>
        <p:nvSpPr>
          <p:cNvPr id="24" name="Marcador de texto 23">
            <a:extLst>
              <a:ext uri="{FF2B5EF4-FFF2-40B4-BE49-F238E27FC236}">
                <a16:creationId xmlns:a16="http://schemas.microsoft.com/office/drawing/2014/main" id="{0A01D9B6-5CA9-7350-76F7-3A389706A299}"/>
              </a:ext>
            </a:extLst>
          </p:cNvPr>
          <p:cNvSpPr>
            <a:spLocks noGrp="1"/>
          </p:cNvSpPr>
          <p:nvPr>
            <p:ph type="body" idx="27"/>
          </p:nvPr>
        </p:nvSpPr>
        <p:spPr/>
        <p:txBody>
          <a:bodyPr>
            <a:noAutofit/>
          </a:bodyPr>
          <a:lstStyle/>
          <a:p>
            <a:r>
              <a:rPr lang="en-US" dirty="0"/>
              <a:t>By leveraging sales forecast ML models, you can make data-driven decisions that can improve the customer experience and drive customer loyalty</a:t>
            </a:r>
          </a:p>
        </p:txBody>
      </p:sp>
      <p:sp>
        <p:nvSpPr>
          <p:cNvPr id="25" name="Marcador de texto 24">
            <a:extLst>
              <a:ext uri="{FF2B5EF4-FFF2-40B4-BE49-F238E27FC236}">
                <a16:creationId xmlns:a16="http://schemas.microsoft.com/office/drawing/2014/main" id="{A4B0A28F-D0BB-8135-4FD3-11223496FF12}"/>
              </a:ext>
            </a:extLst>
          </p:cNvPr>
          <p:cNvSpPr>
            <a:spLocks noGrp="1"/>
          </p:cNvSpPr>
          <p:nvPr>
            <p:ph type="body" idx="29"/>
          </p:nvPr>
        </p:nvSpPr>
        <p:spPr/>
        <p:txBody>
          <a:bodyPr/>
          <a:lstStyle/>
          <a:p>
            <a:r>
              <a:rPr lang="en-US" sz="2800" dirty="0"/>
              <a:t>Customer Service</a:t>
            </a:r>
          </a:p>
        </p:txBody>
      </p:sp>
      <p:grpSp>
        <p:nvGrpSpPr>
          <p:cNvPr id="29" name="Google Shape;9069;p18">
            <a:extLst>
              <a:ext uri="{FF2B5EF4-FFF2-40B4-BE49-F238E27FC236}">
                <a16:creationId xmlns:a16="http://schemas.microsoft.com/office/drawing/2014/main" id="{3D6D0A43-8367-0D96-3CB8-1D8334B833B8}"/>
              </a:ext>
            </a:extLst>
          </p:cNvPr>
          <p:cNvGrpSpPr/>
          <p:nvPr/>
        </p:nvGrpSpPr>
        <p:grpSpPr>
          <a:xfrm>
            <a:off x="5985412" y="2373838"/>
            <a:ext cx="495436" cy="496719"/>
            <a:chOff x="-50523475" y="2316000"/>
            <a:chExt cx="299325" cy="300100"/>
          </a:xfrm>
          <a:solidFill>
            <a:schemeClr val="tx2"/>
          </a:solidFill>
        </p:grpSpPr>
        <p:sp>
          <p:nvSpPr>
            <p:cNvPr id="30" name="Google Shape;9070;p18">
              <a:extLst>
                <a:ext uri="{FF2B5EF4-FFF2-40B4-BE49-F238E27FC236}">
                  <a16:creationId xmlns:a16="http://schemas.microsoft.com/office/drawing/2014/main" id="{AC271448-0377-F05E-411E-F90F0964E26A}"/>
                </a:ext>
              </a:extLst>
            </p:cNvPr>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31" name="Google Shape;9071;p18">
              <a:extLst>
                <a:ext uri="{FF2B5EF4-FFF2-40B4-BE49-F238E27FC236}">
                  <a16:creationId xmlns:a16="http://schemas.microsoft.com/office/drawing/2014/main" id="{C7AD127A-02E8-2F69-AB4F-BFD2663762B5}"/>
                </a:ext>
              </a:extLst>
            </p:cNvPr>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grpSp>
      <p:grpSp>
        <p:nvGrpSpPr>
          <p:cNvPr id="166" name="Google Shape;9206;p18">
            <a:extLst>
              <a:ext uri="{FF2B5EF4-FFF2-40B4-BE49-F238E27FC236}">
                <a16:creationId xmlns:a16="http://schemas.microsoft.com/office/drawing/2014/main" id="{66C36A2E-7845-2438-A4B5-1D496F273E23}"/>
              </a:ext>
            </a:extLst>
          </p:cNvPr>
          <p:cNvGrpSpPr/>
          <p:nvPr/>
        </p:nvGrpSpPr>
        <p:grpSpPr>
          <a:xfrm>
            <a:off x="2644791" y="2383349"/>
            <a:ext cx="496713" cy="493543"/>
            <a:chOff x="-45665400" y="2703250"/>
            <a:chExt cx="301500" cy="299575"/>
          </a:xfrm>
          <a:solidFill>
            <a:schemeClr val="tx2"/>
          </a:solidFill>
        </p:grpSpPr>
        <p:sp>
          <p:nvSpPr>
            <p:cNvPr id="167" name="Google Shape;9207;p18">
              <a:extLst>
                <a:ext uri="{FF2B5EF4-FFF2-40B4-BE49-F238E27FC236}">
                  <a16:creationId xmlns:a16="http://schemas.microsoft.com/office/drawing/2014/main" id="{826DACC5-CD4A-8F07-6A8D-12D879F9F9DD}"/>
                </a:ext>
              </a:extLst>
            </p:cNvPr>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68" name="Google Shape;9208;p18">
              <a:extLst>
                <a:ext uri="{FF2B5EF4-FFF2-40B4-BE49-F238E27FC236}">
                  <a16:creationId xmlns:a16="http://schemas.microsoft.com/office/drawing/2014/main" id="{95DAE1E3-5C07-5AC9-41FE-9499DBB4F78B}"/>
                </a:ext>
              </a:extLst>
            </p:cNvPr>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69" name="Google Shape;9209;p18">
              <a:extLst>
                <a:ext uri="{FF2B5EF4-FFF2-40B4-BE49-F238E27FC236}">
                  <a16:creationId xmlns:a16="http://schemas.microsoft.com/office/drawing/2014/main" id="{95AC7E95-5D1E-5190-32C2-B4A54EE7FB3E}"/>
                </a:ext>
              </a:extLst>
            </p:cNvPr>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70" name="Google Shape;9210;p18">
              <a:extLst>
                <a:ext uri="{FF2B5EF4-FFF2-40B4-BE49-F238E27FC236}">
                  <a16:creationId xmlns:a16="http://schemas.microsoft.com/office/drawing/2014/main" id="{916510C4-1B39-FBF5-324B-B414477FE8E1}"/>
                </a:ext>
              </a:extLst>
            </p:cNvPr>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grpSp>
      <p:grpSp>
        <p:nvGrpSpPr>
          <p:cNvPr id="12" name="Grupo 11">
            <a:extLst>
              <a:ext uri="{FF2B5EF4-FFF2-40B4-BE49-F238E27FC236}">
                <a16:creationId xmlns:a16="http://schemas.microsoft.com/office/drawing/2014/main" id="{2D767C03-3969-A179-2EE3-C2D14051B62F}"/>
              </a:ext>
            </a:extLst>
          </p:cNvPr>
          <p:cNvGrpSpPr/>
          <p:nvPr/>
        </p:nvGrpSpPr>
        <p:grpSpPr>
          <a:xfrm>
            <a:off x="725437" y="1806671"/>
            <a:ext cx="7694664" cy="2921132"/>
            <a:chOff x="725437" y="1806671"/>
            <a:chExt cx="7694664" cy="2921132"/>
          </a:xfrm>
        </p:grpSpPr>
        <p:grpSp>
          <p:nvGrpSpPr>
            <p:cNvPr id="11" name="Grupo 10">
              <a:extLst>
                <a:ext uri="{FF2B5EF4-FFF2-40B4-BE49-F238E27FC236}">
                  <a16:creationId xmlns:a16="http://schemas.microsoft.com/office/drawing/2014/main" id="{FCAAD1CC-BED9-14D0-F607-A6AC885AEF60}"/>
                </a:ext>
              </a:extLst>
            </p:cNvPr>
            <p:cNvGrpSpPr/>
            <p:nvPr/>
          </p:nvGrpSpPr>
          <p:grpSpPr>
            <a:xfrm>
              <a:off x="725437" y="2345429"/>
              <a:ext cx="7694664" cy="2382374"/>
              <a:chOff x="674901" y="2329782"/>
              <a:chExt cx="7795735" cy="2413668"/>
            </a:xfrm>
          </p:grpSpPr>
          <p:sp>
            <p:nvSpPr>
              <p:cNvPr id="2" name="Elipse 1">
                <a:extLst>
                  <a:ext uri="{FF2B5EF4-FFF2-40B4-BE49-F238E27FC236}">
                    <a16:creationId xmlns:a16="http://schemas.microsoft.com/office/drawing/2014/main" id="{A91E2251-72C7-4597-D489-B561C99D554C}"/>
                  </a:ext>
                </a:extLst>
              </p:cNvPr>
              <p:cNvSpPr/>
              <p:nvPr/>
            </p:nvSpPr>
            <p:spPr>
              <a:xfrm>
                <a:off x="8030042" y="287347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EAE9297D-3E59-8A47-88B0-1D4D892459B1}"/>
                  </a:ext>
                </a:extLst>
              </p:cNvPr>
              <p:cNvSpPr/>
              <p:nvPr/>
            </p:nvSpPr>
            <p:spPr>
              <a:xfrm>
                <a:off x="674901" y="2329782"/>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 name="Rectángulo 3">
                <a:extLst>
                  <a:ext uri="{FF2B5EF4-FFF2-40B4-BE49-F238E27FC236}">
                    <a16:creationId xmlns:a16="http://schemas.microsoft.com/office/drawing/2014/main" id="{33457C05-DF99-0A7E-306E-E9E3F553F850}"/>
                  </a:ext>
                </a:extLst>
              </p:cNvPr>
              <p:cNvSpPr/>
              <p:nvPr/>
            </p:nvSpPr>
            <p:spPr>
              <a:xfrm>
                <a:off x="8305377" y="2574843"/>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CB5C3E30-2E75-6B77-D4AC-DF361B652A6C}"/>
                  </a:ext>
                </a:extLst>
              </p:cNvPr>
              <p:cNvSpPr/>
              <p:nvPr/>
            </p:nvSpPr>
            <p:spPr>
              <a:xfrm>
                <a:off x="8318236" y="4591050"/>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10" name="Elipse 9">
              <a:extLst>
                <a:ext uri="{FF2B5EF4-FFF2-40B4-BE49-F238E27FC236}">
                  <a16:creationId xmlns:a16="http://schemas.microsoft.com/office/drawing/2014/main" id="{4E3B5AA4-3DCB-BAF0-B0FC-F965CEB89E3F}"/>
                </a:ext>
              </a:extLst>
            </p:cNvPr>
            <p:cNvSpPr/>
            <p:nvPr/>
          </p:nvSpPr>
          <p:spPr>
            <a:xfrm>
              <a:off x="1676867" y="1806671"/>
              <a:ext cx="81089" cy="81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2346832042"/>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500"/>
                                      </p:stCondLst>
                                      <p:childTnLst>
                                        <p:set>
                                          <p:cBhvr>
                                            <p:cTn id="23" dur="1" fill="hold">
                                              <p:stCondLst>
                                                <p:cond delay="0"/>
                                              </p:stCondLst>
                                            </p:cTn>
                                            <p:tgtEl>
                                              <p:spTgt spid="166"/>
                                            </p:tgtEl>
                                            <p:attrNameLst>
                                              <p:attrName>style.visibility</p:attrName>
                                            </p:attrNameLst>
                                          </p:cBhvr>
                                          <p:to>
                                            <p:strVal val="visible"/>
                                          </p:to>
                                        </p:set>
                                        <p:animEffect transition="in" filter="fade">
                                          <p:cBhvr>
                                            <p:cTn id="24" dur="1200"/>
                                            <p:tgtEl>
                                              <p:spTgt spid="166"/>
                                            </p:tgtEl>
                                          </p:cBhvr>
                                        </p:animEffect>
                                      </p:childTnLst>
                                    </p:cTn>
                                  </p:par>
                                  <p:par>
                                    <p:cTn id="25" presetID="10" presetClass="entr" presetSubtype="0" fill="hold" nodeType="withEffect">
                                      <p:stCondLst>
                                        <p:cond delay="150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12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500"/>
                                      </p:stCondLst>
                                      <p:childTnLst>
                                        <p:set>
                                          <p:cBhvr>
                                            <p:cTn id="23" dur="1" fill="hold">
                                              <p:stCondLst>
                                                <p:cond delay="0"/>
                                              </p:stCondLst>
                                            </p:cTn>
                                            <p:tgtEl>
                                              <p:spTgt spid="166"/>
                                            </p:tgtEl>
                                            <p:attrNameLst>
                                              <p:attrName>style.visibility</p:attrName>
                                            </p:attrNameLst>
                                          </p:cBhvr>
                                          <p:to>
                                            <p:strVal val="visible"/>
                                          </p:to>
                                        </p:set>
                                        <p:animEffect transition="in" filter="fade">
                                          <p:cBhvr>
                                            <p:cTn id="24" dur="1200"/>
                                            <p:tgtEl>
                                              <p:spTgt spid="166"/>
                                            </p:tgtEl>
                                          </p:cBhvr>
                                        </p:animEffect>
                                      </p:childTnLst>
                                    </p:cTn>
                                  </p:par>
                                  <p:par>
                                    <p:cTn id="25" presetID="10" presetClass="entr" presetSubtype="0" fill="hold" nodeType="withEffect">
                                      <p:stCondLst>
                                        <p:cond delay="150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12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ítulo 36">
            <a:extLst>
              <a:ext uri="{FF2B5EF4-FFF2-40B4-BE49-F238E27FC236}">
                <a16:creationId xmlns:a16="http://schemas.microsoft.com/office/drawing/2014/main" id="{7DF24580-C635-BC54-5775-8138269401CD}"/>
              </a:ext>
            </a:extLst>
          </p:cNvPr>
          <p:cNvSpPr>
            <a:spLocks noGrp="1"/>
          </p:cNvSpPr>
          <p:nvPr>
            <p:ph type="ctrTitle"/>
          </p:nvPr>
        </p:nvSpPr>
        <p:spPr>
          <a:xfrm>
            <a:off x="3098202" y="552452"/>
            <a:ext cx="3235142" cy="1158014"/>
          </a:xfrm>
        </p:spPr>
        <p:txBody>
          <a:bodyPr/>
          <a:lstStyle/>
          <a:p>
            <a:r>
              <a:rPr lang="en-US" dirty="0"/>
              <a:t>Challenges</a:t>
            </a:r>
          </a:p>
        </p:txBody>
      </p:sp>
      <p:sp>
        <p:nvSpPr>
          <p:cNvPr id="38" name="Marcador de texto 37">
            <a:extLst>
              <a:ext uri="{FF2B5EF4-FFF2-40B4-BE49-F238E27FC236}">
                <a16:creationId xmlns:a16="http://schemas.microsoft.com/office/drawing/2014/main" id="{3216E7F6-9D92-0AE4-0746-F04BE3C9FBEA}"/>
              </a:ext>
            </a:extLst>
          </p:cNvPr>
          <p:cNvSpPr>
            <a:spLocks noGrp="1"/>
          </p:cNvSpPr>
          <p:nvPr>
            <p:ph type="body" idx="24"/>
          </p:nvPr>
        </p:nvSpPr>
        <p:spPr>
          <a:xfrm>
            <a:off x="1333537" y="2924270"/>
            <a:ext cx="1988314" cy="859759"/>
          </a:xfrm>
        </p:spPr>
        <p:txBody>
          <a:bodyPr/>
          <a:lstStyle/>
          <a:p>
            <a:r>
              <a:rPr lang="en-US" dirty="0"/>
              <a:t>Inaccurate, incomplete, or inconsistent data can negatively impact the model's accuracy and reduce its effectiveness.</a:t>
            </a:r>
          </a:p>
        </p:txBody>
      </p:sp>
      <p:sp>
        <p:nvSpPr>
          <p:cNvPr id="39" name="Marcador de texto 38">
            <a:extLst>
              <a:ext uri="{FF2B5EF4-FFF2-40B4-BE49-F238E27FC236}">
                <a16:creationId xmlns:a16="http://schemas.microsoft.com/office/drawing/2014/main" id="{FD6CE995-2A72-A242-F5DC-BC7BC428A75A}"/>
              </a:ext>
            </a:extLst>
          </p:cNvPr>
          <p:cNvSpPr>
            <a:spLocks noGrp="1"/>
          </p:cNvSpPr>
          <p:nvPr>
            <p:ph type="body" idx="26"/>
          </p:nvPr>
        </p:nvSpPr>
        <p:spPr>
          <a:xfrm>
            <a:off x="1333537" y="2577684"/>
            <a:ext cx="1988314" cy="392481"/>
          </a:xfrm>
        </p:spPr>
        <p:txBody>
          <a:bodyPr/>
          <a:lstStyle/>
          <a:p>
            <a:r>
              <a:rPr lang="en-US" sz="2800" dirty="0"/>
              <a:t>Data Quality</a:t>
            </a:r>
          </a:p>
        </p:txBody>
      </p:sp>
      <p:sp>
        <p:nvSpPr>
          <p:cNvPr id="40" name="Marcador de texto 39">
            <a:extLst>
              <a:ext uri="{FF2B5EF4-FFF2-40B4-BE49-F238E27FC236}">
                <a16:creationId xmlns:a16="http://schemas.microsoft.com/office/drawing/2014/main" id="{CA4EEED2-7AA6-DC1B-9388-461C48AFA7D0}"/>
              </a:ext>
            </a:extLst>
          </p:cNvPr>
          <p:cNvSpPr>
            <a:spLocks noGrp="1"/>
          </p:cNvSpPr>
          <p:nvPr>
            <p:ph type="body" idx="27"/>
          </p:nvPr>
        </p:nvSpPr>
        <p:spPr>
          <a:xfrm>
            <a:off x="3583203" y="2924270"/>
            <a:ext cx="2045603" cy="1634618"/>
          </a:xfrm>
        </p:spPr>
        <p:txBody>
          <a:bodyPr/>
          <a:lstStyle/>
          <a:p>
            <a:r>
              <a:rPr lang="en-US" dirty="0"/>
              <a:t>Forecasting models require large amounts of data to generate accurate predictions. Additionally, the complexity of the data can also impact the effectiveness of the model</a:t>
            </a:r>
          </a:p>
        </p:txBody>
      </p:sp>
      <p:sp>
        <p:nvSpPr>
          <p:cNvPr id="41" name="Marcador de texto 40">
            <a:extLst>
              <a:ext uri="{FF2B5EF4-FFF2-40B4-BE49-F238E27FC236}">
                <a16:creationId xmlns:a16="http://schemas.microsoft.com/office/drawing/2014/main" id="{0B9AD482-0B21-5C17-71C1-4B9D6CF4AB6B}"/>
              </a:ext>
            </a:extLst>
          </p:cNvPr>
          <p:cNvSpPr>
            <a:spLocks noGrp="1"/>
          </p:cNvSpPr>
          <p:nvPr>
            <p:ph type="body" idx="28"/>
          </p:nvPr>
        </p:nvSpPr>
        <p:spPr>
          <a:xfrm>
            <a:off x="3583204" y="2577684"/>
            <a:ext cx="1988314" cy="392481"/>
          </a:xfrm>
        </p:spPr>
        <p:txBody>
          <a:bodyPr/>
          <a:lstStyle/>
          <a:p>
            <a:r>
              <a:rPr lang="en-US" sz="2800" dirty="0"/>
              <a:t>Data Volume</a:t>
            </a:r>
          </a:p>
        </p:txBody>
      </p:sp>
      <p:sp>
        <p:nvSpPr>
          <p:cNvPr id="42" name="Marcador de texto 41">
            <a:extLst>
              <a:ext uri="{FF2B5EF4-FFF2-40B4-BE49-F238E27FC236}">
                <a16:creationId xmlns:a16="http://schemas.microsoft.com/office/drawing/2014/main" id="{55B9AFC0-142D-B3DE-8DEA-173C2E26D746}"/>
              </a:ext>
            </a:extLst>
          </p:cNvPr>
          <p:cNvSpPr>
            <a:spLocks noGrp="1"/>
          </p:cNvSpPr>
          <p:nvPr>
            <p:ph type="body" idx="29"/>
          </p:nvPr>
        </p:nvSpPr>
        <p:spPr>
          <a:xfrm>
            <a:off x="5832871" y="2924270"/>
            <a:ext cx="2419214" cy="1452858"/>
          </a:xfrm>
        </p:spPr>
        <p:txBody>
          <a:bodyPr/>
          <a:lstStyle/>
          <a:p>
            <a:r>
              <a:rPr lang="en-US" dirty="0"/>
              <a:t>The problem becomes even more complex as retailers add new locations with unique needs, new products, ever-transitioning seasonal tastes, and unpredictable product marketing.</a:t>
            </a:r>
          </a:p>
        </p:txBody>
      </p:sp>
      <p:sp>
        <p:nvSpPr>
          <p:cNvPr id="43" name="Marcador de texto 42">
            <a:extLst>
              <a:ext uri="{FF2B5EF4-FFF2-40B4-BE49-F238E27FC236}">
                <a16:creationId xmlns:a16="http://schemas.microsoft.com/office/drawing/2014/main" id="{CB3CE7EF-5F2F-0EAD-4DFC-6752E44EEDDB}"/>
              </a:ext>
            </a:extLst>
          </p:cNvPr>
          <p:cNvSpPr>
            <a:spLocks noGrp="1"/>
          </p:cNvSpPr>
          <p:nvPr>
            <p:ph type="body" idx="30"/>
          </p:nvPr>
        </p:nvSpPr>
        <p:spPr>
          <a:xfrm>
            <a:off x="5832871" y="2577684"/>
            <a:ext cx="1988314" cy="392481"/>
          </a:xfrm>
        </p:spPr>
        <p:txBody>
          <a:bodyPr/>
          <a:lstStyle/>
          <a:p>
            <a:r>
              <a:rPr lang="es-ES" sz="2400" dirty="0"/>
              <a:t>New opportunities</a:t>
            </a:r>
          </a:p>
        </p:txBody>
      </p:sp>
      <p:grpSp>
        <p:nvGrpSpPr>
          <p:cNvPr id="112" name="Google Shape;9135;p18">
            <a:extLst>
              <a:ext uri="{FF2B5EF4-FFF2-40B4-BE49-F238E27FC236}">
                <a16:creationId xmlns:a16="http://schemas.microsoft.com/office/drawing/2014/main" id="{C838D48F-73C1-0621-33FD-700F06E0F002}"/>
              </a:ext>
            </a:extLst>
          </p:cNvPr>
          <p:cNvGrpSpPr/>
          <p:nvPr/>
        </p:nvGrpSpPr>
        <p:grpSpPr>
          <a:xfrm>
            <a:off x="4307643" y="1704661"/>
            <a:ext cx="539437" cy="539392"/>
            <a:chOff x="-44914800" y="2342000"/>
            <a:chExt cx="300900" cy="300875"/>
          </a:xfrm>
          <a:solidFill>
            <a:schemeClr val="tx2"/>
          </a:solidFill>
        </p:grpSpPr>
        <p:sp>
          <p:nvSpPr>
            <p:cNvPr id="113" name="Google Shape;9136;p18">
              <a:extLst>
                <a:ext uri="{FF2B5EF4-FFF2-40B4-BE49-F238E27FC236}">
                  <a16:creationId xmlns:a16="http://schemas.microsoft.com/office/drawing/2014/main" id="{18A58800-FB2F-3044-F4DC-CEAD6312C28B}"/>
                </a:ext>
              </a:extLst>
            </p:cNvPr>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9137;p18">
              <a:extLst>
                <a:ext uri="{FF2B5EF4-FFF2-40B4-BE49-F238E27FC236}">
                  <a16:creationId xmlns:a16="http://schemas.microsoft.com/office/drawing/2014/main" id="{0D4DA11B-4BA5-2AA1-CABB-65A2E79DE201}"/>
                </a:ext>
              </a:extLst>
            </p:cNvPr>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9138;p18">
              <a:extLst>
                <a:ext uri="{FF2B5EF4-FFF2-40B4-BE49-F238E27FC236}">
                  <a16:creationId xmlns:a16="http://schemas.microsoft.com/office/drawing/2014/main" id="{8BBC128F-4363-D3A4-B074-1E5D43553F71}"/>
                </a:ext>
              </a:extLst>
            </p:cNvPr>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5" name="Google Shape;9148;p18">
            <a:extLst>
              <a:ext uri="{FF2B5EF4-FFF2-40B4-BE49-F238E27FC236}">
                <a16:creationId xmlns:a16="http://schemas.microsoft.com/office/drawing/2014/main" id="{0B8BB49C-C8F4-8EA9-5C33-954564A17FAF}"/>
              </a:ext>
            </a:extLst>
          </p:cNvPr>
          <p:cNvSpPr/>
          <p:nvPr/>
        </p:nvSpPr>
        <p:spPr>
          <a:xfrm>
            <a:off x="6557309" y="1704661"/>
            <a:ext cx="539438" cy="519081"/>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54" name="Google Shape;9177;p18">
            <a:extLst>
              <a:ext uri="{FF2B5EF4-FFF2-40B4-BE49-F238E27FC236}">
                <a16:creationId xmlns:a16="http://schemas.microsoft.com/office/drawing/2014/main" id="{C17F4036-BC3D-DA12-3F74-CF16029EAF64}"/>
              </a:ext>
            </a:extLst>
          </p:cNvPr>
          <p:cNvGrpSpPr/>
          <p:nvPr/>
        </p:nvGrpSpPr>
        <p:grpSpPr>
          <a:xfrm>
            <a:off x="2104365" y="1708301"/>
            <a:ext cx="446659" cy="511997"/>
            <a:chOff x="-49398750" y="2684600"/>
            <a:chExt cx="263875" cy="302475"/>
          </a:xfrm>
          <a:solidFill>
            <a:schemeClr val="tx2"/>
          </a:solidFill>
        </p:grpSpPr>
        <p:sp>
          <p:nvSpPr>
            <p:cNvPr id="155" name="Google Shape;9178;p18">
              <a:extLst>
                <a:ext uri="{FF2B5EF4-FFF2-40B4-BE49-F238E27FC236}">
                  <a16:creationId xmlns:a16="http://schemas.microsoft.com/office/drawing/2014/main" id="{253F829C-10C5-74D3-8C69-7AFFBC0CC64F}"/>
                </a:ext>
              </a:extLst>
            </p:cNvPr>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 name="Google Shape;9179;p18">
              <a:extLst>
                <a:ext uri="{FF2B5EF4-FFF2-40B4-BE49-F238E27FC236}">
                  <a16:creationId xmlns:a16="http://schemas.microsoft.com/office/drawing/2014/main" id="{775B0B50-ACD7-ADD5-1D96-791C3A1ADB42}"/>
                </a:ext>
              </a:extLst>
            </p:cNvPr>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 name="Google Shape;9180;p18">
              <a:extLst>
                <a:ext uri="{FF2B5EF4-FFF2-40B4-BE49-F238E27FC236}">
                  <a16:creationId xmlns:a16="http://schemas.microsoft.com/office/drawing/2014/main" id="{5288F868-459E-FF42-93B3-14ED085CD3C0}"/>
                </a:ext>
              </a:extLst>
            </p:cNvPr>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 name="Grupo 9">
            <a:extLst>
              <a:ext uri="{FF2B5EF4-FFF2-40B4-BE49-F238E27FC236}">
                <a16:creationId xmlns:a16="http://schemas.microsoft.com/office/drawing/2014/main" id="{CE9B48DB-C539-6EEA-2763-9A7E04BBB7B4}"/>
              </a:ext>
            </a:extLst>
          </p:cNvPr>
          <p:cNvGrpSpPr/>
          <p:nvPr/>
        </p:nvGrpSpPr>
        <p:grpSpPr>
          <a:xfrm>
            <a:off x="613346" y="609091"/>
            <a:ext cx="7967844" cy="2188847"/>
            <a:chOff x="613346" y="609091"/>
            <a:chExt cx="7967844" cy="2188847"/>
          </a:xfrm>
        </p:grpSpPr>
        <p:sp>
          <p:nvSpPr>
            <p:cNvPr id="2" name="Elipse 1">
              <a:extLst>
                <a:ext uri="{FF2B5EF4-FFF2-40B4-BE49-F238E27FC236}">
                  <a16:creationId xmlns:a16="http://schemas.microsoft.com/office/drawing/2014/main" id="{FF0C48EC-B252-E394-7CA5-22C0453CD3B4}"/>
                </a:ext>
              </a:extLst>
            </p:cNvPr>
            <p:cNvSpPr/>
            <p:nvPr/>
          </p:nvSpPr>
          <p:spPr>
            <a:xfrm>
              <a:off x="8341922" y="2716849"/>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846BD4EB-71CC-4F18-F317-76D69425B812}"/>
                </a:ext>
              </a:extLst>
            </p:cNvPr>
            <p:cNvSpPr/>
            <p:nvPr/>
          </p:nvSpPr>
          <p:spPr>
            <a:xfrm>
              <a:off x="962025" y="1055259"/>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Rectángulo 6">
              <a:extLst>
                <a:ext uri="{FF2B5EF4-FFF2-40B4-BE49-F238E27FC236}">
                  <a16:creationId xmlns:a16="http://schemas.microsoft.com/office/drawing/2014/main" id="{3913437F-6939-3F60-EF88-8B43CB2DBB53}"/>
                </a:ext>
              </a:extLst>
            </p:cNvPr>
            <p:cNvSpPr/>
            <p:nvPr/>
          </p:nvSpPr>
          <p:spPr>
            <a:xfrm>
              <a:off x="613346" y="1655189"/>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E6BF8A05-22A9-D8CB-43B7-501EA721F248}"/>
                </a:ext>
              </a:extLst>
            </p:cNvPr>
            <p:cNvSpPr/>
            <p:nvPr/>
          </p:nvSpPr>
          <p:spPr>
            <a:xfrm>
              <a:off x="8470636" y="2091234"/>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Elipse 8">
              <a:extLst>
                <a:ext uri="{FF2B5EF4-FFF2-40B4-BE49-F238E27FC236}">
                  <a16:creationId xmlns:a16="http://schemas.microsoft.com/office/drawing/2014/main" id="{B7014465-63A5-E693-2E47-469AA828E83F}"/>
                </a:ext>
              </a:extLst>
            </p:cNvPr>
            <p:cNvSpPr/>
            <p:nvPr/>
          </p:nvSpPr>
          <p:spPr>
            <a:xfrm>
              <a:off x="7429500" y="609091"/>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359066175"/>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0"/>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37"/>
                                            </p:tgtEl>
                                            <p:attrNameLst>
                                              <p:attrName>style.visibility</p:attrName>
                                            </p:attrNameLst>
                                          </p:cBhvr>
                                          <p:to>
                                            <p:strVal val="visible"/>
                                          </p:to>
                                        </p:set>
                                        <p:animEffect transition="in" filter="fade">
                                          <p:cBhvr>
                                            <p:cTn id="9" dur="1600"/>
                                            <p:tgtEl>
                                              <p:spTgt spid="37"/>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1200"/>
                                            <p:tgtEl>
                                              <p:spTgt spid="39"/>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1200"/>
                                            <p:tgtEl>
                                              <p:spTgt spid="38"/>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1200"/>
                                            <p:tgtEl>
                                              <p:spTgt spid="41"/>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1200"/>
                                            <p:tgtEl>
                                              <p:spTgt spid="40"/>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1200"/>
                                            <p:tgtEl>
                                              <p:spTgt spid="43"/>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1200"/>
                                            <p:tgtEl>
                                              <p:spTgt spid="42"/>
                                            </p:tgtEl>
                                          </p:cBhvr>
                                        </p:animEffect>
                                      </p:childTnLst>
                                    </p:cTn>
                                  </p:par>
                                  <p:par>
                                    <p:cTn id="28" presetID="10" presetClass="entr" presetSubtype="0" fill="hold" nodeType="withEffect">
                                      <p:stCondLst>
                                        <p:cond delay="1700"/>
                                      </p:stCondLst>
                                      <p:childTnLst>
                                        <p:set>
                                          <p:cBhvr>
                                            <p:cTn id="29" dur="1" fill="hold">
                                              <p:stCondLst>
                                                <p:cond delay="0"/>
                                              </p:stCondLst>
                                            </p:cTn>
                                            <p:tgtEl>
                                              <p:spTgt spid="154"/>
                                            </p:tgtEl>
                                            <p:attrNameLst>
                                              <p:attrName>style.visibility</p:attrName>
                                            </p:attrNameLst>
                                          </p:cBhvr>
                                          <p:to>
                                            <p:strVal val="visible"/>
                                          </p:to>
                                        </p:set>
                                        <p:animEffect transition="in" filter="fade">
                                          <p:cBhvr>
                                            <p:cTn id="30" dur="1200"/>
                                            <p:tgtEl>
                                              <p:spTgt spid="154"/>
                                            </p:tgtEl>
                                          </p:cBhvr>
                                        </p:animEffect>
                                      </p:childTnLst>
                                    </p:cTn>
                                  </p:par>
                                  <p:par>
                                    <p:cTn id="31" presetID="10" presetClass="entr" presetSubtype="0" fill="hold" nodeType="withEffect">
                                      <p:stCondLst>
                                        <p:cond delay="1700"/>
                                      </p:stCondLst>
                                      <p:childTnLst>
                                        <p:set>
                                          <p:cBhvr>
                                            <p:cTn id="32" dur="1" fill="hold">
                                              <p:stCondLst>
                                                <p:cond delay="0"/>
                                              </p:stCondLst>
                                            </p:cTn>
                                            <p:tgtEl>
                                              <p:spTgt spid="112"/>
                                            </p:tgtEl>
                                            <p:attrNameLst>
                                              <p:attrName>style.visibility</p:attrName>
                                            </p:attrNameLst>
                                          </p:cBhvr>
                                          <p:to>
                                            <p:strVal val="visible"/>
                                          </p:to>
                                        </p:set>
                                        <p:animEffect transition="in" filter="fade">
                                          <p:cBhvr>
                                            <p:cTn id="33" dur="1200"/>
                                            <p:tgtEl>
                                              <p:spTgt spid="112"/>
                                            </p:tgtEl>
                                          </p:cBhvr>
                                        </p:animEffect>
                                      </p:childTnLst>
                                    </p:cTn>
                                  </p:par>
                                  <p:par>
                                    <p:cTn id="34" presetID="10" presetClass="entr" presetSubtype="0" fill="hold" grpId="0" nodeType="withEffect">
                                      <p:stCondLst>
                                        <p:cond delay="1700"/>
                                      </p:stCondLst>
                                      <p:childTnLst>
                                        <p:set>
                                          <p:cBhvr>
                                            <p:cTn id="35" dur="1" fill="hold">
                                              <p:stCondLst>
                                                <p:cond delay="0"/>
                                              </p:stCondLst>
                                            </p:cTn>
                                            <p:tgtEl>
                                              <p:spTgt spid="125"/>
                                            </p:tgtEl>
                                            <p:attrNameLst>
                                              <p:attrName>style.visibility</p:attrName>
                                            </p:attrNameLst>
                                          </p:cBhvr>
                                          <p:to>
                                            <p:strVal val="visible"/>
                                          </p:to>
                                        </p:set>
                                        <p:animEffect transition="in" filter="fade">
                                          <p:cBhvr>
                                            <p:cTn id="36" dur="12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42" grpId="0"/>
          <p:bldP spid="43" grpId="0"/>
          <p:bldP spid="125"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0"/>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37"/>
                                            </p:tgtEl>
                                            <p:attrNameLst>
                                              <p:attrName>style.visibility</p:attrName>
                                            </p:attrNameLst>
                                          </p:cBhvr>
                                          <p:to>
                                            <p:strVal val="visible"/>
                                          </p:to>
                                        </p:set>
                                        <p:animEffect transition="in" filter="fade">
                                          <p:cBhvr>
                                            <p:cTn id="9" dur="1600"/>
                                            <p:tgtEl>
                                              <p:spTgt spid="37"/>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1200"/>
                                            <p:tgtEl>
                                              <p:spTgt spid="39"/>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1200"/>
                                            <p:tgtEl>
                                              <p:spTgt spid="38"/>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1200"/>
                                            <p:tgtEl>
                                              <p:spTgt spid="41"/>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1200"/>
                                            <p:tgtEl>
                                              <p:spTgt spid="40"/>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1200"/>
                                            <p:tgtEl>
                                              <p:spTgt spid="43"/>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1200"/>
                                            <p:tgtEl>
                                              <p:spTgt spid="42"/>
                                            </p:tgtEl>
                                          </p:cBhvr>
                                        </p:animEffect>
                                      </p:childTnLst>
                                    </p:cTn>
                                  </p:par>
                                  <p:par>
                                    <p:cTn id="28" presetID="10" presetClass="entr" presetSubtype="0" fill="hold" nodeType="withEffect">
                                      <p:stCondLst>
                                        <p:cond delay="1700"/>
                                      </p:stCondLst>
                                      <p:childTnLst>
                                        <p:set>
                                          <p:cBhvr>
                                            <p:cTn id="29" dur="1" fill="hold">
                                              <p:stCondLst>
                                                <p:cond delay="0"/>
                                              </p:stCondLst>
                                            </p:cTn>
                                            <p:tgtEl>
                                              <p:spTgt spid="154"/>
                                            </p:tgtEl>
                                            <p:attrNameLst>
                                              <p:attrName>style.visibility</p:attrName>
                                            </p:attrNameLst>
                                          </p:cBhvr>
                                          <p:to>
                                            <p:strVal val="visible"/>
                                          </p:to>
                                        </p:set>
                                        <p:animEffect transition="in" filter="fade">
                                          <p:cBhvr>
                                            <p:cTn id="30" dur="1200"/>
                                            <p:tgtEl>
                                              <p:spTgt spid="154"/>
                                            </p:tgtEl>
                                          </p:cBhvr>
                                        </p:animEffect>
                                      </p:childTnLst>
                                    </p:cTn>
                                  </p:par>
                                  <p:par>
                                    <p:cTn id="31" presetID="10" presetClass="entr" presetSubtype="0" fill="hold" nodeType="withEffect">
                                      <p:stCondLst>
                                        <p:cond delay="1700"/>
                                      </p:stCondLst>
                                      <p:childTnLst>
                                        <p:set>
                                          <p:cBhvr>
                                            <p:cTn id="32" dur="1" fill="hold">
                                              <p:stCondLst>
                                                <p:cond delay="0"/>
                                              </p:stCondLst>
                                            </p:cTn>
                                            <p:tgtEl>
                                              <p:spTgt spid="112"/>
                                            </p:tgtEl>
                                            <p:attrNameLst>
                                              <p:attrName>style.visibility</p:attrName>
                                            </p:attrNameLst>
                                          </p:cBhvr>
                                          <p:to>
                                            <p:strVal val="visible"/>
                                          </p:to>
                                        </p:set>
                                        <p:animEffect transition="in" filter="fade">
                                          <p:cBhvr>
                                            <p:cTn id="33" dur="1200"/>
                                            <p:tgtEl>
                                              <p:spTgt spid="112"/>
                                            </p:tgtEl>
                                          </p:cBhvr>
                                        </p:animEffect>
                                      </p:childTnLst>
                                    </p:cTn>
                                  </p:par>
                                  <p:par>
                                    <p:cTn id="34" presetID="10" presetClass="entr" presetSubtype="0" fill="hold" grpId="0" nodeType="withEffect">
                                      <p:stCondLst>
                                        <p:cond delay="1700"/>
                                      </p:stCondLst>
                                      <p:childTnLst>
                                        <p:set>
                                          <p:cBhvr>
                                            <p:cTn id="35" dur="1" fill="hold">
                                              <p:stCondLst>
                                                <p:cond delay="0"/>
                                              </p:stCondLst>
                                            </p:cTn>
                                            <p:tgtEl>
                                              <p:spTgt spid="125"/>
                                            </p:tgtEl>
                                            <p:attrNameLst>
                                              <p:attrName>style.visibility</p:attrName>
                                            </p:attrNameLst>
                                          </p:cBhvr>
                                          <p:to>
                                            <p:strVal val="visible"/>
                                          </p:to>
                                        </p:set>
                                        <p:animEffect transition="in" filter="fade">
                                          <p:cBhvr>
                                            <p:cTn id="36" dur="12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42" grpId="0"/>
          <p:bldP spid="43" grpId="0"/>
          <p:bldP spid="125" grpId="0" animBg="1"/>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Imagen 38" descr="Círculo&#10;&#10;Descripción generada automáticamente">
            <a:extLst>
              <a:ext uri="{FF2B5EF4-FFF2-40B4-BE49-F238E27FC236}">
                <a16:creationId xmlns:a16="http://schemas.microsoft.com/office/drawing/2014/main" id="{4504FCEB-82EC-4DA1-2705-C4CDEF1E9A3D}"/>
              </a:ext>
            </a:extLst>
          </p:cNvPr>
          <p:cNvPicPr>
            <a:picLocks noChangeAspect="1"/>
          </p:cNvPicPr>
          <p:nvPr/>
        </p:nvPicPr>
        <p:blipFill rotWithShape="1">
          <a:blip r:embed="rId2">
            <a:extLst>
              <a:ext uri="{28A0092B-C50C-407E-A947-70E740481C1C}">
                <a14:useLocalDpi xmlns:a14="http://schemas.microsoft.com/office/drawing/2010/main" val="0"/>
              </a:ext>
            </a:extLst>
          </a:blip>
          <a:srcRect l="26300" t="6535" r="24866" b="6900"/>
          <a:stretch/>
        </p:blipFill>
        <p:spPr>
          <a:xfrm>
            <a:off x="4644514" y="1170264"/>
            <a:ext cx="1000982" cy="998106"/>
          </a:xfrm>
          <a:prstGeom prst="rect">
            <a:avLst/>
          </a:prstGeom>
        </p:spPr>
      </p:pic>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a:xfrm>
            <a:off x="106867" y="800978"/>
            <a:ext cx="4537647" cy="4304098"/>
          </a:xfrm>
        </p:spPr>
        <p:txBody>
          <a:bodyPr/>
          <a:lstStyle/>
          <a:p>
            <a:pPr marL="285750" indent="-285750">
              <a:buFont typeface="Wingdings" panose="05000000000000000000" pitchFamily="2" charset="2"/>
              <a:buChar char="v"/>
            </a:pPr>
            <a:r>
              <a:rPr lang="en-US" dirty="0"/>
              <a:t>Define the problem: Clearly define the problem you are trying to solve with the sales forecast model. Determine what data is relevant, what questions you want to answer, and what metrics you will use to evaluate success.</a:t>
            </a:r>
          </a:p>
          <a:p>
            <a:pPr marL="285750" indent="-285750">
              <a:buFont typeface="Wingdings" panose="05000000000000000000" pitchFamily="2" charset="2"/>
              <a:buChar char="v"/>
            </a:pPr>
            <a:r>
              <a:rPr lang="en-US" dirty="0"/>
              <a:t>Data Analysis: Collect and clean high-quality data from various sources. Ensure that the data is complete, accurate, and relevant to the problem you are trying to solve. Use encoding to map the different data sources such as oil prices, holiday &amp; family</a:t>
            </a:r>
          </a:p>
          <a:p>
            <a:pPr marL="285750" indent="-285750">
              <a:buFont typeface="Wingdings" panose="05000000000000000000" pitchFamily="2" charset="2"/>
              <a:buChar char="v"/>
            </a:pPr>
            <a:r>
              <a:rPr lang="en-US" dirty="0"/>
              <a:t>Choose the right algorithm: Select an appropriate algorithm that is best suited for the problem, data, and desired outcome. </a:t>
            </a:r>
          </a:p>
          <a:p>
            <a:pPr marL="285750" indent="-285750">
              <a:buFont typeface="Wingdings" panose="05000000000000000000" pitchFamily="2" charset="2"/>
              <a:buChar char="v"/>
            </a:pPr>
            <a:r>
              <a:rPr lang="en-US" dirty="0"/>
              <a:t>Train and test the model: Train the model on historical data and test it using validation data. Evaluate the model's accuracy and refine it as needed to improve its performance.</a:t>
            </a:r>
          </a:p>
          <a:p>
            <a:pPr marL="285750" indent="-285750">
              <a:buFont typeface="Wingdings" panose="05000000000000000000" pitchFamily="2" charset="2"/>
              <a:buChar char="v"/>
            </a:pPr>
            <a:endParaRPr lang="en-US" dirty="0"/>
          </a:p>
        </p:txBody>
      </p:sp>
      <p:sp>
        <p:nvSpPr>
          <p:cNvPr id="5" name="Title 4">
            <a:extLst>
              <a:ext uri="{FF2B5EF4-FFF2-40B4-BE49-F238E27FC236}">
                <a16:creationId xmlns:a16="http://schemas.microsoft.com/office/drawing/2014/main" id="{78EA0A7F-FA2B-45AD-B026-F97D6DBDCD0F}"/>
              </a:ext>
            </a:extLst>
          </p:cNvPr>
          <p:cNvSpPr>
            <a:spLocks noGrp="1"/>
          </p:cNvSpPr>
          <p:nvPr>
            <p:ph type="ctrTitle"/>
          </p:nvPr>
        </p:nvSpPr>
        <p:spPr>
          <a:xfrm>
            <a:off x="723899" y="800978"/>
            <a:ext cx="3429887" cy="107511"/>
          </a:xfrm>
        </p:spPr>
        <p:txBody>
          <a:bodyPr/>
          <a:lstStyle/>
          <a:p>
            <a:r>
              <a:rPr lang="en-US" dirty="0"/>
              <a:t>Solutions</a:t>
            </a:r>
          </a:p>
        </p:txBody>
      </p:sp>
      <p:pic>
        <p:nvPicPr>
          <p:cNvPr id="16" name="Marcador de posición de imagen 15" descr="Una persona sosteniendo una laptop&#10;&#10;Descripción generada automáticamente con confianza media">
            <a:extLst>
              <a:ext uri="{FF2B5EF4-FFF2-40B4-BE49-F238E27FC236}">
                <a16:creationId xmlns:a16="http://schemas.microsoft.com/office/drawing/2014/main" id="{067E1570-7205-3C7D-7754-EA2427061247}"/>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21399" t="7590" r="34636" b="9817"/>
          <a:stretch/>
        </p:blipFill>
        <p:spPr>
          <a:xfrm rot="185466">
            <a:off x="5181490" y="680791"/>
            <a:ext cx="3001482" cy="3759733"/>
          </a:xfrm>
        </p:spPr>
      </p:pic>
      <p:pic>
        <p:nvPicPr>
          <p:cNvPr id="27" name="Imagen 26" descr="Dibujo de una persona&#10;&#10;Descripción generada automáticamente con confianza media">
            <a:extLst>
              <a:ext uri="{FF2B5EF4-FFF2-40B4-BE49-F238E27FC236}">
                <a16:creationId xmlns:a16="http://schemas.microsoft.com/office/drawing/2014/main" id="{4FC7534B-DD40-FFA5-FB6A-EE8A328D98DE}"/>
              </a:ext>
            </a:extLst>
          </p:cNvPr>
          <p:cNvPicPr>
            <a:picLocks noChangeAspect="1"/>
          </p:cNvPicPr>
          <p:nvPr/>
        </p:nvPicPr>
        <p:blipFill rotWithShape="1">
          <a:blip r:embed="rId4">
            <a:extLst>
              <a:ext uri="{28A0092B-C50C-407E-A947-70E740481C1C}">
                <a14:useLocalDpi xmlns:a14="http://schemas.microsoft.com/office/drawing/2010/main" val="0"/>
              </a:ext>
            </a:extLst>
          </a:blip>
          <a:srcRect l="1671" t="12604" r="39166" b="4333"/>
          <a:stretch/>
        </p:blipFill>
        <p:spPr>
          <a:xfrm rot="10800000" flipH="1" flipV="1">
            <a:off x="6192370" y="2857500"/>
            <a:ext cx="3155181" cy="2491740"/>
          </a:xfrm>
          <a:prstGeom prst="rect">
            <a:avLst/>
          </a:prstGeom>
          <a:effectLst/>
        </p:spPr>
      </p:pic>
      <p:pic>
        <p:nvPicPr>
          <p:cNvPr id="28" name="Imagen 27" descr="Icono&#10;&#10;Descripción generada automáticamente">
            <a:extLst>
              <a:ext uri="{FF2B5EF4-FFF2-40B4-BE49-F238E27FC236}">
                <a16:creationId xmlns:a16="http://schemas.microsoft.com/office/drawing/2014/main" id="{DE4F8AE2-82D7-5DB4-F23C-6C2A4B3283B7}"/>
              </a:ext>
            </a:extLst>
          </p:cNvPr>
          <p:cNvPicPr>
            <a:picLocks noChangeAspect="1"/>
          </p:cNvPicPr>
          <p:nvPr/>
        </p:nvPicPr>
        <p:blipFill rotWithShape="1">
          <a:blip r:embed="rId5">
            <a:extLst>
              <a:ext uri="{28A0092B-C50C-407E-A947-70E740481C1C}">
                <a14:useLocalDpi xmlns:a14="http://schemas.microsoft.com/office/drawing/2010/main" val="0"/>
              </a:ext>
            </a:extLst>
          </a:blip>
          <a:srcRect l="1740" t="45269" r="72962" b="24553"/>
          <a:stretch/>
        </p:blipFill>
        <p:spPr>
          <a:xfrm rot="10800000" flipH="1" flipV="1">
            <a:off x="7637929" y="4091940"/>
            <a:ext cx="1686410" cy="1131570"/>
          </a:xfrm>
          <a:prstGeom prst="rect">
            <a:avLst/>
          </a:prstGeom>
        </p:spPr>
      </p:pic>
      <p:pic>
        <p:nvPicPr>
          <p:cNvPr id="33" name="Imagen 32" descr="Imagen que contiene luz, lámpara&#10;&#10;Descripción generada automáticamente">
            <a:extLst>
              <a:ext uri="{FF2B5EF4-FFF2-40B4-BE49-F238E27FC236}">
                <a16:creationId xmlns:a16="http://schemas.microsoft.com/office/drawing/2014/main" id="{C021B233-F4BA-23C2-0F52-2F27ED898C41}"/>
              </a:ext>
            </a:extLst>
          </p:cNvPr>
          <p:cNvPicPr>
            <a:picLocks noChangeAspect="1"/>
          </p:cNvPicPr>
          <p:nvPr/>
        </p:nvPicPr>
        <p:blipFill rotWithShape="1">
          <a:blip r:embed="rId6">
            <a:extLst>
              <a:ext uri="{28A0092B-C50C-407E-A947-70E740481C1C}">
                <a14:useLocalDpi xmlns:a14="http://schemas.microsoft.com/office/drawing/2010/main" val="0"/>
              </a:ext>
            </a:extLst>
          </a:blip>
          <a:srcRect l="24850" t="6158" r="23333" b="5607"/>
          <a:stretch/>
        </p:blipFill>
        <p:spPr>
          <a:xfrm>
            <a:off x="4487076" y="2259009"/>
            <a:ext cx="393191" cy="376615"/>
          </a:xfrm>
          <a:prstGeom prst="rect">
            <a:avLst/>
          </a:prstGeom>
        </p:spPr>
      </p:pic>
      <p:grpSp>
        <p:nvGrpSpPr>
          <p:cNvPr id="9" name="Grupo 8">
            <a:extLst>
              <a:ext uri="{FF2B5EF4-FFF2-40B4-BE49-F238E27FC236}">
                <a16:creationId xmlns:a16="http://schemas.microsoft.com/office/drawing/2014/main" id="{A8CE7A7B-8A6E-58E6-A606-30BEAE3B6751}"/>
              </a:ext>
            </a:extLst>
          </p:cNvPr>
          <p:cNvGrpSpPr/>
          <p:nvPr/>
        </p:nvGrpSpPr>
        <p:grpSpPr>
          <a:xfrm>
            <a:off x="3937635" y="602601"/>
            <a:ext cx="736494" cy="3977290"/>
            <a:chOff x="3927211" y="546311"/>
            <a:chExt cx="757341" cy="4089870"/>
          </a:xfrm>
        </p:grpSpPr>
        <p:sp>
          <p:nvSpPr>
            <p:cNvPr id="4" name="Elipse 3">
              <a:extLst>
                <a:ext uri="{FF2B5EF4-FFF2-40B4-BE49-F238E27FC236}">
                  <a16:creationId xmlns:a16="http://schemas.microsoft.com/office/drawing/2014/main" id="{B74F9DDE-37B1-D3E1-A753-3874C61C20D0}"/>
                </a:ext>
              </a:extLst>
            </p:cNvPr>
            <p:cNvSpPr/>
            <p:nvPr/>
          </p:nvSpPr>
          <p:spPr>
            <a:xfrm>
              <a:off x="4532152" y="3844715"/>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7850E486-F680-6EC3-37F9-F6511B9994A7}"/>
                </a:ext>
              </a:extLst>
            </p:cNvPr>
            <p:cNvSpPr/>
            <p:nvPr/>
          </p:nvSpPr>
          <p:spPr>
            <a:xfrm>
              <a:off x="4236647" y="455509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762A5F53-0977-5339-3FED-5A75AE5C9568}"/>
                </a:ext>
              </a:extLst>
            </p:cNvPr>
            <p:cNvSpPr/>
            <p:nvPr/>
          </p:nvSpPr>
          <p:spPr>
            <a:xfrm>
              <a:off x="3927211" y="546311"/>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1032840191"/>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2.77778E-6 0.00123 L 0.01337 0.03056 " pathEditMode="relative" rAng="0" ptsTypes="AA" p14:bounceEnd="5091">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14:presetBounceEnd="22000">
                                      <p:stCondLst>
                                        <p:cond delay="0"/>
                                      </p:stCondLst>
                                      <p:childTnLst>
                                        <p:animScale p14:bounceEnd="22000">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2.77778E-6 0.00123 L 0.01337 0.03056 " pathEditMode="relative" rAng="0" ptsTypes="AA">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stCondLst>
                                        <p:cond delay="0"/>
                                      </p:stCondLst>
                                      <p:childTnLst>
                                        <p:animScale>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n 12" descr="Un dibujo de un animal&#10;&#10;Descripción generada automáticamente con confianza baja">
            <a:extLst>
              <a:ext uri="{FF2B5EF4-FFF2-40B4-BE49-F238E27FC236}">
                <a16:creationId xmlns:a16="http://schemas.microsoft.com/office/drawing/2014/main" id="{63DC36E3-154E-1F0D-CCAF-030FF511D50E}"/>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72" name="Imagen 71" descr="Forma&#10;&#10;Descripción generada automáticamente">
            <a:extLst>
              <a:ext uri="{FF2B5EF4-FFF2-40B4-BE49-F238E27FC236}">
                <a16:creationId xmlns:a16="http://schemas.microsoft.com/office/drawing/2014/main" id="{3D3F06A9-2AA4-32B2-18D6-EC759C465F66}"/>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sp>
        <p:nvSpPr>
          <p:cNvPr id="5" name="Title 4">
            <a:extLst>
              <a:ext uri="{FF2B5EF4-FFF2-40B4-BE49-F238E27FC236}">
                <a16:creationId xmlns:a16="http://schemas.microsoft.com/office/drawing/2014/main" id="{B28BC31A-972A-4408-9536-05F4644EADA8}"/>
              </a:ext>
            </a:extLst>
          </p:cNvPr>
          <p:cNvSpPr>
            <a:spLocks noGrp="1"/>
          </p:cNvSpPr>
          <p:nvPr>
            <p:ph type="title"/>
          </p:nvPr>
        </p:nvSpPr>
        <p:spPr/>
        <p:txBody>
          <a:bodyPr/>
          <a:lstStyle/>
          <a:p>
            <a:r>
              <a:rPr lang="en-US" dirty="0"/>
              <a:t>APP DEVELOPMENT</a:t>
            </a:r>
          </a:p>
        </p:txBody>
      </p:sp>
      <p:pic>
        <p:nvPicPr>
          <p:cNvPr id="2" name="Imagen 1" descr="Patrón de fondo&#10;&#10;Descripción generada automáticamente con confianza baja">
            <a:extLst>
              <a:ext uri="{FF2B5EF4-FFF2-40B4-BE49-F238E27FC236}">
                <a16:creationId xmlns:a16="http://schemas.microsoft.com/office/drawing/2014/main" id="{8408295E-0F8C-C683-086A-C13DE58AF3DA}"/>
              </a:ext>
            </a:extLst>
          </p:cNvPr>
          <p:cNvPicPr>
            <a:picLocks noChangeAspect="1"/>
          </p:cNvPicPr>
          <p:nvPr/>
        </p:nvPicPr>
        <p:blipFill rotWithShape="1">
          <a:blip r:embed="rId4">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6" name="Imagen 5" descr="Icono&#10;&#10;Descripción generada automáticamente">
            <a:extLst>
              <a:ext uri="{FF2B5EF4-FFF2-40B4-BE49-F238E27FC236}">
                <a16:creationId xmlns:a16="http://schemas.microsoft.com/office/drawing/2014/main" id="{6803C8BE-2987-9591-373F-53DB9C77691F}"/>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7" name="Imagen 6" descr="Forma&#10;&#10;Descripción generada automáticamente">
            <a:extLst>
              <a:ext uri="{FF2B5EF4-FFF2-40B4-BE49-F238E27FC236}">
                <a16:creationId xmlns:a16="http://schemas.microsoft.com/office/drawing/2014/main" id="{FA1ADA1E-B25F-BC7A-3874-602B9AF3F5F6}"/>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sp>
        <p:nvSpPr>
          <p:cNvPr id="80" name="Marcador de texto 39">
            <a:extLst>
              <a:ext uri="{FF2B5EF4-FFF2-40B4-BE49-F238E27FC236}">
                <a16:creationId xmlns:a16="http://schemas.microsoft.com/office/drawing/2014/main" id="{CF5582C3-F6E3-03F0-7A2F-9D4450B8235F}"/>
              </a:ext>
            </a:extLst>
          </p:cNvPr>
          <p:cNvSpPr txBox="1">
            <a:spLocks/>
          </p:cNvSpPr>
          <p:nvPr/>
        </p:nvSpPr>
        <p:spPr>
          <a:xfrm>
            <a:off x="2031657" y="2255809"/>
            <a:ext cx="1863185"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Ecuador</a:t>
            </a:r>
          </a:p>
        </p:txBody>
      </p:sp>
      <p:sp>
        <p:nvSpPr>
          <p:cNvPr id="81" name="Marcador de texto 37">
            <a:extLst>
              <a:ext uri="{FF2B5EF4-FFF2-40B4-BE49-F238E27FC236}">
                <a16:creationId xmlns:a16="http://schemas.microsoft.com/office/drawing/2014/main" id="{0779799C-82A1-C593-299C-436031D35BE4}"/>
              </a:ext>
            </a:extLst>
          </p:cNvPr>
          <p:cNvSpPr txBox="1">
            <a:spLocks/>
          </p:cNvSpPr>
          <p:nvPr/>
        </p:nvSpPr>
        <p:spPr>
          <a:xfrm>
            <a:off x="2084879" y="2774610"/>
            <a:ext cx="1863185"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endParaRPr lang="en-US" sz="1400" dirty="0"/>
          </a:p>
        </p:txBody>
      </p:sp>
      <p:sp>
        <p:nvSpPr>
          <p:cNvPr id="82" name="Elipse 81">
            <a:extLst>
              <a:ext uri="{FF2B5EF4-FFF2-40B4-BE49-F238E27FC236}">
                <a16:creationId xmlns:a16="http://schemas.microsoft.com/office/drawing/2014/main" id="{B618CDF9-9178-EFAF-0898-D9131AC39311}"/>
              </a:ext>
            </a:extLst>
          </p:cNvPr>
          <p:cNvSpPr/>
          <p:nvPr/>
        </p:nvSpPr>
        <p:spPr>
          <a:xfrm>
            <a:off x="1144161" y="2375974"/>
            <a:ext cx="810784" cy="810784"/>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85" name="Google Shape;6201;p9">
            <a:extLst>
              <a:ext uri="{FF2B5EF4-FFF2-40B4-BE49-F238E27FC236}">
                <a16:creationId xmlns:a16="http://schemas.microsoft.com/office/drawing/2014/main" id="{300858BB-B807-3409-BE47-8B7220A4F6E2}"/>
              </a:ext>
            </a:extLst>
          </p:cNvPr>
          <p:cNvGrpSpPr/>
          <p:nvPr/>
        </p:nvGrpSpPr>
        <p:grpSpPr>
          <a:xfrm>
            <a:off x="4032891" y="2108103"/>
            <a:ext cx="3966948" cy="2359654"/>
            <a:chOff x="238125" y="732525"/>
            <a:chExt cx="7130500" cy="4241425"/>
          </a:xfrm>
          <a:noFill/>
        </p:grpSpPr>
        <p:sp>
          <p:nvSpPr>
            <p:cNvPr id="86" name="Google Shape;6202;p9">
              <a:extLst>
                <a:ext uri="{FF2B5EF4-FFF2-40B4-BE49-F238E27FC236}">
                  <a16:creationId xmlns:a16="http://schemas.microsoft.com/office/drawing/2014/main" id="{8DC98BB9-AD01-B58E-0D11-0189976C0237}"/>
                </a:ext>
              </a:extLst>
            </p:cNvPr>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6203;p9">
              <a:extLst>
                <a:ext uri="{FF2B5EF4-FFF2-40B4-BE49-F238E27FC236}">
                  <a16:creationId xmlns:a16="http://schemas.microsoft.com/office/drawing/2014/main" id="{70333937-F2A2-0626-0725-37C10700E3F5}"/>
                </a:ext>
              </a:extLst>
            </p:cNvPr>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6204;p9">
              <a:extLst>
                <a:ext uri="{FF2B5EF4-FFF2-40B4-BE49-F238E27FC236}">
                  <a16:creationId xmlns:a16="http://schemas.microsoft.com/office/drawing/2014/main" id="{FAB667D6-816A-AFDE-E5AF-8ACD8DF29628}"/>
                </a:ext>
              </a:extLst>
            </p:cNvPr>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6205;p9">
              <a:extLst>
                <a:ext uri="{FF2B5EF4-FFF2-40B4-BE49-F238E27FC236}">
                  <a16:creationId xmlns:a16="http://schemas.microsoft.com/office/drawing/2014/main" id="{593CC267-B169-6F5E-EDB1-B9E375E28B55}"/>
                </a:ext>
              </a:extLst>
            </p:cNvPr>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6206;p9">
              <a:extLst>
                <a:ext uri="{FF2B5EF4-FFF2-40B4-BE49-F238E27FC236}">
                  <a16:creationId xmlns:a16="http://schemas.microsoft.com/office/drawing/2014/main" id="{2E921B0B-DB99-A255-DF46-839A5C67BE27}"/>
                </a:ext>
              </a:extLst>
            </p:cNvPr>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6207;p9">
              <a:extLst>
                <a:ext uri="{FF2B5EF4-FFF2-40B4-BE49-F238E27FC236}">
                  <a16:creationId xmlns:a16="http://schemas.microsoft.com/office/drawing/2014/main" id="{B8812803-1E40-4310-BA41-208AE66F05F8}"/>
                </a:ext>
              </a:extLst>
            </p:cNvPr>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6208;p9">
              <a:extLst>
                <a:ext uri="{FF2B5EF4-FFF2-40B4-BE49-F238E27FC236}">
                  <a16:creationId xmlns:a16="http://schemas.microsoft.com/office/drawing/2014/main" id="{645A542E-C1D4-16E9-5A0A-73536AA6A0F5}"/>
                </a:ext>
              </a:extLst>
            </p:cNvPr>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6209;p9">
              <a:extLst>
                <a:ext uri="{FF2B5EF4-FFF2-40B4-BE49-F238E27FC236}">
                  <a16:creationId xmlns:a16="http://schemas.microsoft.com/office/drawing/2014/main" id="{3A737300-B5CB-6ED1-5B45-99BFA0DB3DB8}"/>
                </a:ext>
              </a:extLst>
            </p:cNvPr>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6210;p9">
              <a:extLst>
                <a:ext uri="{FF2B5EF4-FFF2-40B4-BE49-F238E27FC236}">
                  <a16:creationId xmlns:a16="http://schemas.microsoft.com/office/drawing/2014/main" id="{8C3D03A0-918E-BD6A-5F50-34B58E290226}"/>
                </a:ext>
              </a:extLst>
            </p:cNvPr>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6211;p9">
              <a:extLst>
                <a:ext uri="{FF2B5EF4-FFF2-40B4-BE49-F238E27FC236}">
                  <a16:creationId xmlns:a16="http://schemas.microsoft.com/office/drawing/2014/main" id="{E0C98CD7-2A7C-4836-D6A1-3B26AE6BBC9D}"/>
                </a:ext>
              </a:extLst>
            </p:cNvPr>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 name="Google Shape;6212;p9">
              <a:extLst>
                <a:ext uri="{FF2B5EF4-FFF2-40B4-BE49-F238E27FC236}">
                  <a16:creationId xmlns:a16="http://schemas.microsoft.com/office/drawing/2014/main" id="{FC09B4E6-87F4-B396-155A-F88596347253}"/>
                </a:ext>
              </a:extLst>
            </p:cNvPr>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 name="Google Shape;6213;p9">
              <a:extLst>
                <a:ext uri="{FF2B5EF4-FFF2-40B4-BE49-F238E27FC236}">
                  <a16:creationId xmlns:a16="http://schemas.microsoft.com/office/drawing/2014/main" id="{3D2664A4-42BC-E1C1-FD31-5DA6D1B906DC}"/>
                </a:ext>
              </a:extLst>
            </p:cNvPr>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 name="Google Shape;6214;p9">
              <a:extLst>
                <a:ext uri="{FF2B5EF4-FFF2-40B4-BE49-F238E27FC236}">
                  <a16:creationId xmlns:a16="http://schemas.microsoft.com/office/drawing/2014/main" id="{1B90C90B-2DD8-342A-641B-DFECC57EAE54}"/>
                </a:ext>
              </a:extLst>
            </p:cNvPr>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6215;p9">
              <a:extLst>
                <a:ext uri="{FF2B5EF4-FFF2-40B4-BE49-F238E27FC236}">
                  <a16:creationId xmlns:a16="http://schemas.microsoft.com/office/drawing/2014/main" id="{285692DD-36D3-937D-F624-FFBC62927421}"/>
                </a:ext>
              </a:extLst>
            </p:cNvPr>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6216;p9">
              <a:extLst>
                <a:ext uri="{FF2B5EF4-FFF2-40B4-BE49-F238E27FC236}">
                  <a16:creationId xmlns:a16="http://schemas.microsoft.com/office/drawing/2014/main" id="{66C29660-6428-7336-85FC-50C5C9A17F3C}"/>
                </a:ext>
              </a:extLst>
            </p:cNvPr>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6217;p9">
              <a:extLst>
                <a:ext uri="{FF2B5EF4-FFF2-40B4-BE49-F238E27FC236}">
                  <a16:creationId xmlns:a16="http://schemas.microsoft.com/office/drawing/2014/main" id="{ED9A787E-B629-EBDC-791F-B1F7E774486F}"/>
                </a:ext>
              </a:extLst>
            </p:cNvPr>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6218;p9">
              <a:extLst>
                <a:ext uri="{FF2B5EF4-FFF2-40B4-BE49-F238E27FC236}">
                  <a16:creationId xmlns:a16="http://schemas.microsoft.com/office/drawing/2014/main" id="{81852D4B-291F-40B2-27A5-B8EB292147F2}"/>
                </a:ext>
              </a:extLst>
            </p:cNvPr>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6219;p9">
              <a:extLst>
                <a:ext uri="{FF2B5EF4-FFF2-40B4-BE49-F238E27FC236}">
                  <a16:creationId xmlns:a16="http://schemas.microsoft.com/office/drawing/2014/main" id="{4C4E316F-B9C2-C945-77D5-47B1894AD9C1}"/>
                </a:ext>
              </a:extLst>
            </p:cNvPr>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 name="Google Shape;6220;p9">
              <a:extLst>
                <a:ext uri="{FF2B5EF4-FFF2-40B4-BE49-F238E27FC236}">
                  <a16:creationId xmlns:a16="http://schemas.microsoft.com/office/drawing/2014/main" id="{82201014-AABF-C6C3-CD93-B13448945A11}"/>
                </a:ext>
              </a:extLst>
            </p:cNvPr>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6221;p9">
              <a:extLst>
                <a:ext uri="{FF2B5EF4-FFF2-40B4-BE49-F238E27FC236}">
                  <a16:creationId xmlns:a16="http://schemas.microsoft.com/office/drawing/2014/main" id="{10D869AE-E92E-C2AB-8C11-A16E0509EB01}"/>
                </a:ext>
              </a:extLst>
            </p:cNvPr>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6222;p9">
              <a:extLst>
                <a:ext uri="{FF2B5EF4-FFF2-40B4-BE49-F238E27FC236}">
                  <a16:creationId xmlns:a16="http://schemas.microsoft.com/office/drawing/2014/main" id="{EEEBA2E6-E981-E112-8CF6-55399D907687}"/>
                </a:ext>
              </a:extLst>
            </p:cNvPr>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 name="Google Shape;6223;p9">
              <a:extLst>
                <a:ext uri="{FF2B5EF4-FFF2-40B4-BE49-F238E27FC236}">
                  <a16:creationId xmlns:a16="http://schemas.microsoft.com/office/drawing/2014/main" id="{38341E23-E3AD-EAD5-17E1-D8EEE7BDD67E}"/>
                </a:ext>
              </a:extLst>
            </p:cNvPr>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 name="Google Shape;6224;p9">
              <a:extLst>
                <a:ext uri="{FF2B5EF4-FFF2-40B4-BE49-F238E27FC236}">
                  <a16:creationId xmlns:a16="http://schemas.microsoft.com/office/drawing/2014/main" id="{AEB045BD-0473-46E7-E3FE-D545C503C7D0}"/>
                </a:ext>
              </a:extLst>
            </p:cNvPr>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 name="Google Shape;6225;p9">
              <a:extLst>
                <a:ext uri="{FF2B5EF4-FFF2-40B4-BE49-F238E27FC236}">
                  <a16:creationId xmlns:a16="http://schemas.microsoft.com/office/drawing/2014/main" id="{8584D5A1-F485-5B93-0236-DD70625C8745}"/>
                </a:ext>
              </a:extLst>
            </p:cNvPr>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 name="Google Shape;6226;p9">
              <a:extLst>
                <a:ext uri="{FF2B5EF4-FFF2-40B4-BE49-F238E27FC236}">
                  <a16:creationId xmlns:a16="http://schemas.microsoft.com/office/drawing/2014/main" id="{B4AA55BE-7716-4B1D-4CA6-6DA54BA70352}"/>
                </a:ext>
              </a:extLst>
            </p:cNvPr>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6227;p9">
              <a:extLst>
                <a:ext uri="{FF2B5EF4-FFF2-40B4-BE49-F238E27FC236}">
                  <a16:creationId xmlns:a16="http://schemas.microsoft.com/office/drawing/2014/main" id="{A38D0FCC-37D4-2805-FE7C-FA1F027213D8}"/>
                </a:ext>
              </a:extLst>
            </p:cNvPr>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 name="Google Shape;6228;p9">
              <a:extLst>
                <a:ext uri="{FF2B5EF4-FFF2-40B4-BE49-F238E27FC236}">
                  <a16:creationId xmlns:a16="http://schemas.microsoft.com/office/drawing/2014/main" id="{E371A0B9-9D88-A7C0-CF60-6106A9DEE1AD}"/>
                </a:ext>
              </a:extLst>
            </p:cNvPr>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 name="Google Shape;6229;p9">
              <a:extLst>
                <a:ext uri="{FF2B5EF4-FFF2-40B4-BE49-F238E27FC236}">
                  <a16:creationId xmlns:a16="http://schemas.microsoft.com/office/drawing/2014/main" id="{AE5A8289-2EFC-EB6D-8BAF-6438CFA2C11F}"/>
                </a:ext>
              </a:extLst>
            </p:cNvPr>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6230;p9">
              <a:extLst>
                <a:ext uri="{FF2B5EF4-FFF2-40B4-BE49-F238E27FC236}">
                  <a16:creationId xmlns:a16="http://schemas.microsoft.com/office/drawing/2014/main" id="{E6AF3620-89F6-7E07-20A0-28A2E44AF5EA}"/>
                </a:ext>
              </a:extLst>
            </p:cNvPr>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6231;p9">
              <a:extLst>
                <a:ext uri="{FF2B5EF4-FFF2-40B4-BE49-F238E27FC236}">
                  <a16:creationId xmlns:a16="http://schemas.microsoft.com/office/drawing/2014/main" id="{E46CAAA7-2747-274E-821A-E5FA0E0FBCFF}"/>
                </a:ext>
              </a:extLst>
            </p:cNvPr>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 name="Google Shape;6232;p9">
              <a:extLst>
                <a:ext uri="{FF2B5EF4-FFF2-40B4-BE49-F238E27FC236}">
                  <a16:creationId xmlns:a16="http://schemas.microsoft.com/office/drawing/2014/main" id="{DC4F9559-9B18-668F-7467-0326DF939951}"/>
                </a:ext>
              </a:extLst>
            </p:cNvPr>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 name="Google Shape;6233;p9">
              <a:extLst>
                <a:ext uri="{FF2B5EF4-FFF2-40B4-BE49-F238E27FC236}">
                  <a16:creationId xmlns:a16="http://schemas.microsoft.com/office/drawing/2014/main" id="{6B0D50C9-7D89-6B2C-35C1-726A6D85B721}"/>
                </a:ext>
              </a:extLst>
            </p:cNvPr>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6234;p9">
              <a:extLst>
                <a:ext uri="{FF2B5EF4-FFF2-40B4-BE49-F238E27FC236}">
                  <a16:creationId xmlns:a16="http://schemas.microsoft.com/office/drawing/2014/main" id="{19A49223-06A1-7420-3B76-668CEE2E5499}"/>
                </a:ext>
              </a:extLst>
            </p:cNvPr>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6235;p9">
              <a:extLst>
                <a:ext uri="{FF2B5EF4-FFF2-40B4-BE49-F238E27FC236}">
                  <a16:creationId xmlns:a16="http://schemas.microsoft.com/office/drawing/2014/main" id="{CACC0820-2DFB-3F88-5B0C-CA989FD247A9}"/>
                </a:ext>
              </a:extLst>
            </p:cNvPr>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 name="Google Shape;6236;p9">
              <a:extLst>
                <a:ext uri="{FF2B5EF4-FFF2-40B4-BE49-F238E27FC236}">
                  <a16:creationId xmlns:a16="http://schemas.microsoft.com/office/drawing/2014/main" id="{BFA07DD4-10BE-A676-8B9D-0F6206BA395A}"/>
                </a:ext>
              </a:extLst>
            </p:cNvPr>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 name="Google Shape;6237;p9">
              <a:extLst>
                <a:ext uri="{FF2B5EF4-FFF2-40B4-BE49-F238E27FC236}">
                  <a16:creationId xmlns:a16="http://schemas.microsoft.com/office/drawing/2014/main" id="{5825C349-24B6-8BD6-AB6D-27DF0A8C3BB6}"/>
                </a:ext>
              </a:extLst>
            </p:cNvPr>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6238;p9">
              <a:extLst>
                <a:ext uri="{FF2B5EF4-FFF2-40B4-BE49-F238E27FC236}">
                  <a16:creationId xmlns:a16="http://schemas.microsoft.com/office/drawing/2014/main" id="{465A75A5-894D-89FC-E37D-AE66D41FFE21}"/>
                </a:ext>
              </a:extLst>
            </p:cNvPr>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 name="Google Shape;6239;p9">
              <a:extLst>
                <a:ext uri="{FF2B5EF4-FFF2-40B4-BE49-F238E27FC236}">
                  <a16:creationId xmlns:a16="http://schemas.microsoft.com/office/drawing/2014/main" id="{2116AE81-5228-F9A3-91F5-73105032E4BA}"/>
                </a:ext>
              </a:extLst>
            </p:cNvPr>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 name="Google Shape;6240;p9">
              <a:extLst>
                <a:ext uri="{FF2B5EF4-FFF2-40B4-BE49-F238E27FC236}">
                  <a16:creationId xmlns:a16="http://schemas.microsoft.com/office/drawing/2014/main" id="{6866B7AC-48F8-AAF0-439D-5CCDF59DFC8E}"/>
                </a:ext>
              </a:extLst>
            </p:cNvPr>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6241;p9">
              <a:extLst>
                <a:ext uri="{FF2B5EF4-FFF2-40B4-BE49-F238E27FC236}">
                  <a16:creationId xmlns:a16="http://schemas.microsoft.com/office/drawing/2014/main" id="{9BCF84A9-6283-EBD9-3F6D-B53399B31C5C}"/>
                </a:ext>
              </a:extLst>
            </p:cNvPr>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6242;p9">
              <a:extLst>
                <a:ext uri="{FF2B5EF4-FFF2-40B4-BE49-F238E27FC236}">
                  <a16:creationId xmlns:a16="http://schemas.microsoft.com/office/drawing/2014/main" id="{8955FF9D-0388-1FC7-C9A3-F697863DC8D7}"/>
                </a:ext>
              </a:extLst>
            </p:cNvPr>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6243;p9">
              <a:extLst>
                <a:ext uri="{FF2B5EF4-FFF2-40B4-BE49-F238E27FC236}">
                  <a16:creationId xmlns:a16="http://schemas.microsoft.com/office/drawing/2014/main" id="{0F6C69A5-677E-4B1D-50AF-580CFF8640E1}"/>
                </a:ext>
              </a:extLst>
            </p:cNvPr>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 name="Google Shape;6244;p9">
              <a:extLst>
                <a:ext uri="{FF2B5EF4-FFF2-40B4-BE49-F238E27FC236}">
                  <a16:creationId xmlns:a16="http://schemas.microsoft.com/office/drawing/2014/main" id="{4DEAC55B-2470-7383-085C-6960943E157A}"/>
                </a:ext>
              </a:extLst>
            </p:cNvPr>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 name="Google Shape;6245;p9">
              <a:extLst>
                <a:ext uri="{FF2B5EF4-FFF2-40B4-BE49-F238E27FC236}">
                  <a16:creationId xmlns:a16="http://schemas.microsoft.com/office/drawing/2014/main" id="{37D8EAED-CD6B-9C14-A2A0-5FFBA6657CBF}"/>
                </a:ext>
              </a:extLst>
            </p:cNvPr>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6246;p9">
              <a:extLst>
                <a:ext uri="{FF2B5EF4-FFF2-40B4-BE49-F238E27FC236}">
                  <a16:creationId xmlns:a16="http://schemas.microsoft.com/office/drawing/2014/main" id="{001DAE86-01A7-7507-14EC-4D3D4B62762A}"/>
                </a:ext>
              </a:extLst>
            </p:cNvPr>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 name="Google Shape;6247;p9">
              <a:extLst>
                <a:ext uri="{FF2B5EF4-FFF2-40B4-BE49-F238E27FC236}">
                  <a16:creationId xmlns:a16="http://schemas.microsoft.com/office/drawing/2014/main" id="{3DEB06B2-7CB7-4BE8-F1D6-711950F9692D}"/>
                </a:ext>
              </a:extLst>
            </p:cNvPr>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 name="Google Shape;6248;p9">
              <a:extLst>
                <a:ext uri="{FF2B5EF4-FFF2-40B4-BE49-F238E27FC236}">
                  <a16:creationId xmlns:a16="http://schemas.microsoft.com/office/drawing/2014/main" id="{6AD8352A-B301-638B-6726-F2A2D10BE357}"/>
                </a:ext>
              </a:extLst>
            </p:cNvPr>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 name="Google Shape;6249;p9">
              <a:extLst>
                <a:ext uri="{FF2B5EF4-FFF2-40B4-BE49-F238E27FC236}">
                  <a16:creationId xmlns:a16="http://schemas.microsoft.com/office/drawing/2014/main" id="{64E0407F-4AD7-CB48-80E1-6A42264A4008}"/>
                </a:ext>
              </a:extLst>
            </p:cNvPr>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 name="Google Shape;6250;p9">
              <a:extLst>
                <a:ext uri="{FF2B5EF4-FFF2-40B4-BE49-F238E27FC236}">
                  <a16:creationId xmlns:a16="http://schemas.microsoft.com/office/drawing/2014/main" id="{220ED8F3-AF94-B3CD-723B-35974D99F36C}"/>
                </a:ext>
              </a:extLst>
            </p:cNvPr>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6251;p9">
              <a:extLst>
                <a:ext uri="{FF2B5EF4-FFF2-40B4-BE49-F238E27FC236}">
                  <a16:creationId xmlns:a16="http://schemas.microsoft.com/office/drawing/2014/main" id="{C5A91A9C-DAB5-D03C-0E90-3560390A5C98}"/>
                </a:ext>
              </a:extLst>
            </p:cNvPr>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 name="Google Shape;6252;p9">
              <a:extLst>
                <a:ext uri="{FF2B5EF4-FFF2-40B4-BE49-F238E27FC236}">
                  <a16:creationId xmlns:a16="http://schemas.microsoft.com/office/drawing/2014/main" id="{46CF49AB-B082-835C-5AA7-DFF08BB0C3DE}"/>
                </a:ext>
              </a:extLst>
            </p:cNvPr>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 name="Google Shape;6253;p9">
              <a:extLst>
                <a:ext uri="{FF2B5EF4-FFF2-40B4-BE49-F238E27FC236}">
                  <a16:creationId xmlns:a16="http://schemas.microsoft.com/office/drawing/2014/main" id="{28916C29-CF05-8ABA-5447-1B1614DFB847}"/>
                </a:ext>
              </a:extLst>
            </p:cNvPr>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 name="Google Shape;6254;p9">
              <a:extLst>
                <a:ext uri="{FF2B5EF4-FFF2-40B4-BE49-F238E27FC236}">
                  <a16:creationId xmlns:a16="http://schemas.microsoft.com/office/drawing/2014/main" id="{3770DD94-682C-0364-11A5-2495FF72A1A6}"/>
                </a:ext>
              </a:extLst>
            </p:cNvPr>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6255;p9">
              <a:extLst>
                <a:ext uri="{FF2B5EF4-FFF2-40B4-BE49-F238E27FC236}">
                  <a16:creationId xmlns:a16="http://schemas.microsoft.com/office/drawing/2014/main" id="{8905B8B9-D2C8-BA89-6DA4-0FB65284B837}"/>
                </a:ext>
              </a:extLst>
            </p:cNvPr>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 name="Google Shape;6256;p9">
              <a:extLst>
                <a:ext uri="{FF2B5EF4-FFF2-40B4-BE49-F238E27FC236}">
                  <a16:creationId xmlns:a16="http://schemas.microsoft.com/office/drawing/2014/main" id="{9216D4F9-DA27-5858-53A8-C54B6FFCC8A9}"/>
                </a:ext>
              </a:extLst>
            </p:cNvPr>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 name="Google Shape;6257;p9">
              <a:extLst>
                <a:ext uri="{FF2B5EF4-FFF2-40B4-BE49-F238E27FC236}">
                  <a16:creationId xmlns:a16="http://schemas.microsoft.com/office/drawing/2014/main" id="{E7D41CAF-6BB8-04F2-F41C-1E4D27AC93BE}"/>
                </a:ext>
              </a:extLst>
            </p:cNvPr>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 name="Google Shape;6258;p9">
              <a:extLst>
                <a:ext uri="{FF2B5EF4-FFF2-40B4-BE49-F238E27FC236}">
                  <a16:creationId xmlns:a16="http://schemas.microsoft.com/office/drawing/2014/main" id="{54460B45-7353-B9DE-B31E-78804E61D690}"/>
                </a:ext>
              </a:extLst>
            </p:cNvPr>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6259;p9">
              <a:extLst>
                <a:ext uri="{FF2B5EF4-FFF2-40B4-BE49-F238E27FC236}">
                  <a16:creationId xmlns:a16="http://schemas.microsoft.com/office/drawing/2014/main" id="{BA6E6D7A-BA0D-B74C-6D14-4A359FB86F1F}"/>
                </a:ext>
              </a:extLst>
            </p:cNvPr>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 name="Google Shape;6260;p9">
              <a:extLst>
                <a:ext uri="{FF2B5EF4-FFF2-40B4-BE49-F238E27FC236}">
                  <a16:creationId xmlns:a16="http://schemas.microsoft.com/office/drawing/2014/main" id="{51C476FF-31BE-7943-6F8E-6860275A30E6}"/>
                </a:ext>
              </a:extLst>
            </p:cNvPr>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 name="Google Shape;6261;p9">
              <a:extLst>
                <a:ext uri="{FF2B5EF4-FFF2-40B4-BE49-F238E27FC236}">
                  <a16:creationId xmlns:a16="http://schemas.microsoft.com/office/drawing/2014/main" id="{F89A2150-F514-70B3-8C23-1C6CE19562CC}"/>
                </a:ext>
              </a:extLst>
            </p:cNvPr>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 name="Google Shape;6262;p9">
              <a:extLst>
                <a:ext uri="{FF2B5EF4-FFF2-40B4-BE49-F238E27FC236}">
                  <a16:creationId xmlns:a16="http://schemas.microsoft.com/office/drawing/2014/main" id="{7B1F2633-F556-3980-3E36-EBEC1F04F36B}"/>
                </a:ext>
              </a:extLst>
            </p:cNvPr>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 name="Google Shape;6263;p9">
              <a:extLst>
                <a:ext uri="{FF2B5EF4-FFF2-40B4-BE49-F238E27FC236}">
                  <a16:creationId xmlns:a16="http://schemas.microsoft.com/office/drawing/2014/main" id="{92B27602-ED13-0D33-2DFC-25438FD0F955}"/>
                </a:ext>
              </a:extLst>
            </p:cNvPr>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 name="Google Shape;6264;p9">
              <a:extLst>
                <a:ext uri="{FF2B5EF4-FFF2-40B4-BE49-F238E27FC236}">
                  <a16:creationId xmlns:a16="http://schemas.microsoft.com/office/drawing/2014/main" id="{C383CC79-CB08-685F-747E-16F59FDCE239}"/>
                </a:ext>
              </a:extLst>
            </p:cNvPr>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 name="Google Shape;6265;p9">
              <a:extLst>
                <a:ext uri="{FF2B5EF4-FFF2-40B4-BE49-F238E27FC236}">
                  <a16:creationId xmlns:a16="http://schemas.microsoft.com/office/drawing/2014/main" id="{16697B51-5A9B-585D-C76A-5AED1AFFDA40}"/>
                </a:ext>
              </a:extLst>
            </p:cNvPr>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 name="Google Shape;6266;p9">
              <a:extLst>
                <a:ext uri="{FF2B5EF4-FFF2-40B4-BE49-F238E27FC236}">
                  <a16:creationId xmlns:a16="http://schemas.microsoft.com/office/drawing/2014/main" id="{723AD74E-4DD0-D9E6-A78F-A12C07BE0C73}"/>
                </a:ext>
              </a:extLst>
            </p:cNvPr>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 name="Google Shape;6267;p9">
              <a:extLst>
                <a:ext uri="{FF2B5EF4-FFF2-40B4-BE49-F238E27FC236}">
                  <a16:creationId xmlns:a16="http://schemas.microsoft.com/office/drawing/2014/main" id="{81D72893-BADE-B4F7-C727-A5C9B04C9A4D}"/>
                </a:ext>
              </a:extLst>
            </p:cNvPr>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 name="Google Shape;6268;p9">
              <a:extLst>
                <a:ext uri="{FF2B5EF4-FFF2-40B4-BE49-F238E27FC236}">
                  <a16:creationId xmlns:a16="http://schemas.microsoft.com/office/drawing/2014/main" id="{8C8E1820-F6A3-1007-164E-34F45137B305}"/>
                </a:ext>
              </a:extLst>
            </p:cNvPr>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 name="Google Shape;6269;p9">
              <a:extLst>
                <a:ext uri="{FF2B5EF4-FFF2-40B4-BE49-F238E27FC236}">
                  <a16:creationId xmlns:a16="http://schemas.microsoft.com/office/drawing/2014/main" id="{E75DC9AC-A0E6-4EF4-705D-20111A6EA897}"/>
                </a:ext>
              </a:extLst>
            </p:cNvPr>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 name="Google Shape;6270;p9">
              <a:extLst>
                <a:ext uri="{FF2B5EF4-FFF2-40B4-BE49-F238E27FC236}">
                  <a16:creationId xmlns:a16="http://schemas.microsoft.com/office/drawing/2014/main" id="{88FF93C1-EE07-3C21-59D5-864413F9CDFB}"/>
                </a:ext>
              </a:extLst>
            </p:cNvPr>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6271;p9">
              <a:extLst>
                <a:ext uri="{FF2B5EF4-FFF2-40B4-BE49-F238E27FC236}">
                  <a16:creationId xmlns:a16="http://schemas.microsoft.com/office/drawing/2014/main" id="{0C9200F3-16C4-454E-5D20-C50DF0F18D54}"/>
                </a:ext>
              </a:extLst>
            </p:cNvPr>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 name="Google Shape;6272;p9">
              <a:extLst>
                <a:ext uri="{FF2B5EF4-FFF2-40B4-BE49-F238E27FC236}">
                  <a16:creationId xmlns:a16="http://schemas.microsoft.com/office/drawing/2014/main" id="{F105A371-6252-E7B9-891D-154753BF8651}"/>
                </a:ext>
              </a:extLst>
            </p:cNvPr>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 name="Google Shape;6273;p9">
              <a:extLst>
                <a:ext uri="{FF2B5EF4-FFF2-40B4-BE49-F238E27FC236}">
                  <a16:creationId xmlns:a16="http://schemas.microsoft.com/office/drawing/2014/main" id="{A3356E08-B181-3420-4291-D563D8CDC216}"/>
                </a:ext>
              </a:extLst>
            </p:cNvPr>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 name="Google Shape;6274;p9">
              <a:extLst>
                <a:ext uri="{FF2B5EF4-FFF2-40B4-BE49-F238E27FC236}">
                  <a16:creationId xmlns:a16="http://schemas.microsoft.com/office/drawing/2014/main" id="{C472FC4C-2C1C-3BC2-D9A7-D4397D50C865}"/>
                </a:ext>
              </a:extLst>
            </p:cNvPr>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 name="Google Shape;6275;p9">
              <a:extLst>
                <a:ext uri="{FF2B5EF4-FFF2-40B4-BE49-F238E27FC236}">
                  <a16:creationId xmlns:a16="http://schemas.microsoft.com/office/drawing/2014/main" id="{EB3DE249-00EA-06FF-B31B-21FECB736F47}"/>
                </a:ext>
              </a:extLst>
            </p:cNvPr>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 name="Google Shape;6276;p9">
              <a:extLst>
                <a:ext uri="{FF2B5EF4-FFF2-40B4-BE49-F238E27FC236}">
                  <a16:creationId xmlns:a16="http://schemas.microsoft.com/office/drawing/2014/main" id="{5E04207C-889B-84AD-C071-EEBEF1109507}"/>
                </a:ext>
              </a:extLst>
            </p:cNvPr>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 name="Google Shape;6277;p9">
              <a:extLst>
                <a:ext uri="{FF2B5EF4-FFF2-40B4-BE49-F238E27FC236}">
                  <a16:creationId xmlns:a16="http://schemas.microsoft.com/office/drawing/2014/main" id="{FAB8F481-619C-3C2A-AC40-B96D0528E4A6}"/>
                </a:ext>
              </a:extLst>
            </p:cNvPr>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6278;p9">
              <a:extLst>
                <a:ext uri="{FF2B5EF4-FFF2-40B4-BE49-F238E27FC236}">
                  <a16:creationId xmlns:a16="http://schemas.microsoft.com/office/drawing/2014/main" id="{ADA7233F-C15F-A1DD-1C8F-5DDB6C010253}"/>
                </a:ext>
              </a:extLst>
            </p:cNvPr>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 name="Google Shape;6279;p9">
              <a:extLst>
                <a:ext uri="{FF2B5EF4-FFF2-40B4-BE49-F238E27FC236}">
                  <a16:creationId xmlns:a16="http://schemas.microsoft.com/office/drawing/2014/main" id="{9530A000-FDFD-EF0E-74CF-9558580FD41B}"/>
                </a:ext>
              </a:extLst>
            </p:cNvPr>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 name="Google Shape;6280;p9">
              <a:extLst>
                <a:ext uri="{FF2B5EF4-FFF2-40B4-BE49-F238E27FC236}">
                  <a16:creationId xmlns:a16="http://schemas.microsoft.com/office/drawing/2014/main" id="{EBB3B893-B417-48D9-7EBB-D01F7B04915E}"/>
                </a:ext>
              </a:extLst>
            </p:cNvPr>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6281;p9">
              <a:extLst>
                <a:ext uri="{FF2B5EF4-FFF2-40B4-BE49-F238E27FC236}">
                  <a16:creationId xmlns:a16="http://schemas.microsoft.com/office/drawing/2014/main" id="{32F2AEB4-136F-6BC5-BC1E-79AECC8B80F3}"/>
                </a:ext>
              </a:extLst>
            </p:cNvPr>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 name="Google Shape;6282;p9">
              <a:extLst>
                <a:ext uri="{FF2B5EF4-FFF2-40B4-BE49-F238E27FC236}">
                  <a16:creationId xmlns:a16="http://schemas.microsoft.com/office/drawing/2014/main" id="{105EC7E7-4F30-364C-4231-89AA765650F3}"/>
                </a:ext>
              </a:extLst>
            </p:cNvPr>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 name="Google Shape;6283;p9">
              <a:extLst>
                <a:ext uri="{FF2B5EF4-FFF2-40B4-BE49-F238E27FC236}">
                  <a16:creationId xmlns:a16="http://schemas.microsoft.com/office/drawing/2014/main" id="{68D20684-3EEC-CAF1-37A4-59C884BE14CF}"/>
                </a:ext>
              </a:extLst>
            </p:cNvPr>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6284;p9">
              <a:extLst>
                <a:ext uri="{FF2B5EF4-FFF2-40B4-BE49-F238E27FC236}">
                  <a16:creationId xmlns:a16="http://schemas.microsoft.com/office/drawing/2014/main" id="{1D900EB5-30A6-CF47-7009-0028E36F178B}"/>
                </a:ext>
              </a:extLst>
            </p:cNvPr>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 name="Google Shape;6285;p9">
              <a:extLst>
                <a:ext uri="{FF2B5EF4-FFF2-40B4-BE49-F238E27FC236}">
                  <a16:creationId xmlns:a16="http://schemas.microsoft.com/office/drawing/2014/main" id="{E544FC3F-2161-F4A8-4736-24218BD6E373}"/>
                </a:ext>
              </a:extLst>
            </p:cNvPr>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 name="Google Shape;6286;p9">
              <a:extLst>
                <a:ext uri="{FF2B5EF4-FFF2-40B4-BE49-F238E27FC236}">
                  <a16:creationId xmlns:a16="http://schemas.microsoft.com/office/drawing/2014/main" id="{77BE0959-C575-A980-F52B-0CC42DE84FAA}"/>
                </a:ext>
              </a:extLst>
            </p:cNvPr>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6287;p9">
              <a:extLst>
                <a:ext uri="{FF2B5EF4-FFF2-40B4-BE49-F238E27FC236}">
                  <a16:creationId xmlns:a16="http://schemas.microsoft.com/office/drawing/2014/main" id="{8EFED167-3045-373A-C0AB-3F7C73D3A392}"/>
                </a:ext>
              </a:extLst>
            </p:cNvPr>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6288;p9">
              <a:extLst>
                <a:ext uri="{FF2B5EF4-FFF2-40B4-BE49-F238E27FC236}">
                  <a16:creationId xmlns:a16="http://schemas.microsoft.com/office/drawing/2014/main" id="{CF7D6D82-81AD-3F51-AD2D-F10856D600F1}"/>
                </a:ext>
              </a:extLst>
            </p:cNvPr>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6289;p9">
              <a:extLst>
                <a:ext uri="{FF2B5EF4-FFF2-40B4-BE49-F238E27FC236}">
                  <a16:creationId xmlns:a16="http://schemas.microsoft.com/office/drawing/2014/main" id="{47EBBAC6-157C-DBB8-A3AC-77FE718B9B7C}"/>
                </a:ext>
              </a:extLst>
            </p:cNvPr>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6290;p9">
              <a:extLst>
                <a:ext uri="{FF2B5EF4-FFF2-40B4-BE49-F238E27FC236}">
                  <a16:creationId xmlns:a16="http://schemas.microsoft.com/office/drawing/2014/main" id="{364C27F3-B0E0-280B-7FA6-C7492CAF82DD}"/>
                </a:ext>
              </a:extLst>
            </p:cNvPr>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 name="Google Shape;6291;p9">
              <a:extLst>
                <a:ext uri="{FF2B5EF4-FFF2-40B4-BE49-F238E27FC236}">
                  <a16:creationId xmlns:a16="http://schemas.microsoft.com/office/drawing/2014/main" id="{EAF0D0CE-E21E-B8CF-D936-E4CF481A45B0}"/>
                </a:ext>
              </a:extLst>
            </p:cNvPr>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 name="Google Shape;6292;p9">
              <a:extLst>
                <a:ext uri="{FF2B5EF4-FFF2-40B4-BE49-F238E27FC236}">
                  <a16:creationId xmlns:a16="http://schemas.microsoft.com/office/drawing/2014/main" id="{5566C106-0C5A-6EBA-EFD9-A18110A9E3A8}"/>
                </a:ext>
              </a:extLst>
            </p:cNvPr>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6293;p9">
              <a:extLst>
                <a:ext uri="{FF2B5EF4-FFF2-40B4-BE49-F238E27FC236}">
                  <a16:creationId xmlns:a16="http://schemas.microsoft.com/office/drawing/2014/main" id="{36C35ABF-575F-E467-F43E-ADE5FF32F2C1}"/>
                </a:ext>
              </a:extLst>
            </p:cNvPr>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 name="Google Shape;6294;p9">
              <a:extLst>
                <a:ext uri="{FF2B5EF4-FFF2-40B4-BE49-F238E27FC236}">
                  <a16:creationId xmlns:a16="http://schemas.microsoft.com/office/drawing/2014/main" id="{E3CFCE3B-1351-DBFB-76A9-70A06B86CACB}"/>
                </a:ext>
              </a:extLst>
            </p:cNvPr>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 name="Google Shape;6295;p9">
              <a:extLst>
                <a:ext uri="{FF2B5EF4-FFF2-40B4-BE49-F238E27FC236}">
                  <a16:creationId xmlns:a16="http://schemas.microsoft.com/office/drawing/2014/main" id="{66EC38BF-2756-C76F-571F-659E376C67CD}"/>
                </a:ext>
              </a:extLst>
            </p:cNvPr>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6296;p9">
              <a:extLst>
                <a:ext uri="{FF2B5EF4-FFF2-40B4-BE49-F238E27FC236}">
                  <a16:creationId xmlns:a16="http://schemas.microsoft.com/office/drawing/2014/main" id="{EF989DAA-E526-C832-B87B-A565755767C8}"/>
                </a:ext>
              </a:extLst>
            </p:cNvPr>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6297;p9">
              <a:extLst>
                <a:ext uri="{FF2B5EF4-FFF2-40B4-BE49-F238E27FC236}">
                  <a16:creationId xmlns:a16="http://schemas.microsoft.com/office/drawing/2014/main" id="{B1057096-74D4-DB18-81F1-DD2FEBB1BAE7}"/>
                </a:ext>
              </a:extLst>
            </p:cNvPr>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6298;p9">
              <a:extLst>
                <a:ext uri="{FF2B5EF4-FFF2-40B4-BE49-F238E27FC236}">
                  <a16:creationId xmlns:a16="http://schemas.microsoft.com/office/drawing/2014/main" id="{81467061-70CD-417D-282C-CD601E328A95}"/>
                </a:ext>
              </a:extLst>
            </p:cNvPr>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6299;p9">
              <a:extLst>
                <a:ext uri="{FF2B5EF4-FFF2-40B4-BE49-F238E27FC236}">
                  <a16:creationId xmlns:a16="http://schemas.microsoft.com/office/drawing/2014/main" id="{2B8AF02E-A5F1-8A0D-3FC7-FEF7D56572B5}"/>
                </a:ext>
              </a:extLst>
            </p:cNvPr>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6300;p9">
              <a:extLst>
                <a:ext uri="{FF2B5EF4-FFF2-40B4-BE49-F238E27FC236}">
                  <a16:creationId xmlns:a16="http://schemas.microsoft.com/office/drawing/2014/main" id="{D8D61AC9-6D1A-087D-5801-A887443B9A70}"/>
                </a:ext>
              </a:extLst>
            </p:cNvPr>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6301;p9">
              <a:extLst>
                <a:ext uri="{FF2B5EF4-FFF2-40B4-BE49-F238E27FC236}">
                  <a16:creationId xmlns:a16="http://schemas.microsoft.com/office/drawing/2014/main" id="{AF7EF486-1D62-8F21-A6D9-9083E49210DF}"/>
                </a:ext>
              </a:extLst>
            </p:cNvPr>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6302;p9">
              <a:extLst>
                <a:ext uri="{FF2B5EF4-FFF2-40B4-BE49-F238E27FC236}">
                  <a16:creationId xmlns:a16="http://schemas.microsoft.com/office/drawing/2014/main" id="{FE7B110A-7048-E2C4-5AB9-737E185C51ED}"/>
                </a:ext>
              </a:extLst>
            </p:cNvPr>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6303;p9">
              <a:extLst>
                <a:ext uri="{FF2B5EF4-FFF2-40B4-BE49-F238E27FC236}">
                  <a16:creationId xmlns:a16="http://schemas.microsoft.com/office/drawing/2014/main" id="{EFEE9B70-9D5A-E2FF-1025-675C1FA15EB1}"/>
                </a:ext>
              </a:extLst>
            </p:cNvPr>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6304;p9">
              <a:extLst>
                <a:ext uri="{FF2B5EF4-FFF2-40B4-BE49-F238E27FC236}">
                  <a16:creationId xmlns:a16="http://schemas.microsoft.com/office/drawing/2014/main" id="{5EFE20F4-A3F3-BE30-126A-D66DC07C4DCE}"/>
                </a:ext>
              </a:extLst>
            </p:cNvPr>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6305;p9">
              <a:extLst>
                <a:ext uri="{FF2B5EF4-FFF2-40B4-BE49-F238E27FC236}">
                  <a16:creationId xmlns:a16="http://schemas.microsoft.com/office/drawing/2014/main" id="{85EB993C-EA75-0910-8065-45C7D7C30A7A}"/>
                </a:ext>
              </a:extLst>
            </p:cNvPr>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6306;p9">
              <a:extLst>
                <a:ext uri="{FF2B5EF4-FFF2-40B4-BE49-F238E27FC236}">
                  <a16:creationId xmlns:a16="http://schemas.microsoft.com/office/drawing/2014/main" id="{9E07C57D-74C5-8F3F-4261-20CED3BD1348}"/>
                </a:ext>
              </a:extLst>
            </p:cNvPr>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6307;p9">
              <a:extLst>
                <a:ext uri="{FF2B5EF4-FFF2-40B4-BE49-F238E27FC236}">
                  <a16:creationId xmlns:a16="http://schemas.microsoft.com/office/drawing/2014/main" id="{1851396E-439D-4AC3-CCF2-7990CB68DCDB}"/>
                </a:ext>
              </a:extLst>
            </p:cNvPr>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6308;p9">
              <a:extLst>
                <a:ext uri="{FF2B5EF4-FFF2-40B4-BE49-F238E27FC236}">
                  <a16:creationId xmlns:a16="http://schemas.microsoft.com/office/drawing/2014/main" id="{C85FA1CC-859A-3C30-C429-EFFE567F7061}"/>
                </a:ext>
              </a:extLst>
            </p:cNvPr>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6309;p9">
              <a:extLst>
                <a:ext uri="{FF2B5EF4-FFF2-40B4-BE49-F238E27FC236}">
                  <a16:creationId xmlns:a16="http://schemas.microsoft.com/office/drawing/2014/main" id="{BB6205BE-4CF2-4BFF-55E8-0CC5A93B34CB}"/>
                </a:ext>
              </a:extLst>
            </p:cNvPr>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6310;p9">
              <a:extLst>
                <a:ext uri="{FF2B5EF4-FFF2-40B4-BE49-F238E27FC236}">
                  <a16:creationId xmlns:a16="http://schemas.microsoft.com/office/drawing/2014/main" id="{0AEC58CB-C4F5-F823-0E88-12B69A58E3CD}"/>
                </a:ext>
              </a:extLst>
            </p:cNvPr>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6311;p9">
              <a:extLst>
                <a:ext uri="{FF2B5EF4-FFF2-40B4-BE49-F238E27FC236}">
                  <a16:creationId xmlns:a16="http://schemas.microsoft.com/office/drawing/2014/main" id="{ABBD0CCB-8FA4-EC75-7538-99E1BE297529}"/>
                </a:ext>
              </a:extLst>
            </p:cNvPr>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6312;p9">
              <a:extLst>
                <a:ext uri="{FF2B5EF4-FFF2-40B4-BE49-F238E27FC236}">
                  <a16:creationId xmlns:a16="http://schemas.microsoft.com/office/drawing/2014/main" id="{8E6A9A25-6992-56EA-B249-A5F882CD7852}"/>
                </a:ext>
              </a:extLst>
            </p:cNvPr>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6313;p9">
              <a:extLst>
                <a:ext uri="{FF2B5EF4-FFF2-40B4-BE49-F238E27FC236}">
                  <a16:creationId xmlns:a16="http://schemas.microsoft.com/office/drawing/2014/main" id="{97136CF8-42C6-ED8A-8170-0EDA63AA322F}"/>
                </a:ext>
              </a:extLst>
            </p:cNvPr>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6314;p9">
              <a:extLst>
                <a:ext uri="{FF2B5EF4-FFF2-40B4-BE49-F238E27FC236}">
                  <a16:creationId xmlns:a16="http://schemas.microsoft.com/office/drawing/2014/main" id="{B19DAAC1-DB9D-5D43-BA80-9C8D060BC37D}"/>
                </a:ext>
              </a:extLst>
            </p:cNvPr>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6315;p9">
              <a:extLst>
                <a:ext uri="{FF2B5EF4-FFF2-40B4-BE49-F238E27FC236}">
                  <a16:creationId xmlns:a16="http://schemas.microsoft.com/office/drawing/2014/main" id="{AFA24BB5-5A32-AF41-A0EB-2BCDDF313068}"/>
                </a:ext>
              </a:extLst>
            </p:cNvPr>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1" name="Elipse 200">
            <a:extLst>
              <a:ext uri="{FF2B5EF4-FFF2-40B4-BE49-F238E27FC236}">
                <a16:creationId xmlns:a16="http://schemas.microsoft.com/office/drawing/2014/main" id="{93EAAF66-D0E1-56D8-2AEC-5962879D2346}"/>
              </a:ext>
            </a:extLst>
          </p:cNvPr>
          <p:cNvSpPr/>
          <p:nvPr/>
        </p:nvSpPr>
        <p:spPr>
          <a:xfrm>
            <a:off x="4845684" y="3658832"/>
            <a:ext cx="184562" cy="212457"/>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03" name="Google Shape;7688;p14">
            <a:extLst>
              <a:ext uri="{FF2B5EF4-FFF2-40B4-BE49-F238E27FC236}">
                <a16:creationId xmlns:a16="http://schemas.microsoft.com/office/drawing/2014/main" id="{7924183F-7795-F46E-CE9E-DD152A068487}"/>
              </a:ext>
            </a:extLst>
          </p:cNvPr>
          <p:cNvGrpSpPr/>
          <p:nvPr/>
        </p:nvGrpSpPr>
        <p:grpSpPr>
          <a:xfrm>
            <a:off x="1374621" y="2582325"/>
            <a:ext cx="349864" cy="398082"/>
            <a:chOff x="1516475" y="238075"/>
            <a:chExt cx="424650" cy="483175"/>
          </a:xfrm>
          <a:solidFill>
            <a:schemeClr val="accent1"/>
          </a:solidFill>
        </p:grpSpPr>
        <p:sp>
          <p:nvSpPr>
            <p:cNvPr id="204" name="Google Shape;7689;p14">
              <a:extLst>
                <a:ext uri="{FF2B5EF4-FFF2-40B4-BE49-F238E27FC236}">
                  <a16:creationId xmlns:a16="http://schemas.microsoft.com/office/drawing/2014/main" id="{0EF6D3A5-09EC-D58F-8A18-58C6757C9578}"/>
                </a:ext>
              </a:extLst>
            </p:cNvPr>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205" name="Google Shape;7690;p14">
              <a:extLst>
                <a:ext uri="{FF2B5EF4-FFF2-40B4-BE49-F238E27FC236}">
                  <a16:creationId xmlns:a16="http://schemas.microsoft.com/office/drawing/2014/main" id="{67C5355C-C54F-8DB6-7B76-FEFE0A3C65A6}"/>
                </a:ext>
              </a:extLst>
            </p:cNvPr>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4" name="Grupo 13">
            <a:extLst>
              <a:ext uri="{FF2B5EF4-FFF2-40B4-BE49-F238E27FC236}">
                <a16:creationId xmlns:a16="http://schemas.microsoft.com/office/drawing/2014/main" id="{0A3B4846-76CD-5C2C-F139-71D00647B0F7}"/>
              </a:ext>
            </a:extLst>
          </p:cNvPr>
          <p:cNvGrpSpPr/>
          <p:nvPr/>
        </p:nvGrpSpPr>
        <p:grpSpPr>
          <a:xfrm>
            <a:off x="536104" y="1189049"/>
            <a:ext cx="8072236" cy="2016370"/>
            <a:chOff x="399330" y="1154884"/>
            <a:chExt cx="8345784" cy="2084700"/>
          </a:xfrm>
        </p:grpSpPr>
        <p:sp>
          <p:nvSpPr>
            <p:cNvPr id="8" name="Rectángulo 7">
              <a:extLst>
                <a:ext uri="{FF2B5EF4-FFF2-40B4-BE49-F238E27FC236}">
                  <a16:creationId xmlns:a16="http://schemas.microsoft.com/office/drawing/2014/main" id="{FB920DE6-87C0-27B2-4DFE-4898DE6B8045}"/>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Rectángulo 8">
              <a:extLst>
                <a:ext uri="{FF2B5EF4-FFF2-40B4-BE49-F238E27FC236}">
                  <a16:creationId xmlns:a16="http://schemas.microsoft.com/office/drawing/2014/main" id="{83FBA6AD-6BD1-2D86-A4BE-C402B86497DD}"/>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 name="Elipse 9">
              <a:extLst>
                <a:ext uri="{FF2B5EF4-FFF2-40B4-BE49-F238E27FC236}">
                  <a16:creationId xmlns:a16="http://schemas.microsoft.com/office/drawing/2014/main" id="{3C683442-BDE9-2225-B4CB-D287A7374B9F}"/>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Elipse 10">
              <a:extLst>
                <a:ext uri="{FF2B5EF4-FFF2-40B4-BE49-F238E27FC236}">
                  <a16:creationId xmlns:a16="http://schemas.microsoft.com/office/drawing/2014/main" id="{686868A8-DB95-94F0-E532-C50CC216B647}"/>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Elipse 11">
              <a:extLst>
                <a:ext uri="{FF2B5EF4-FFF2-40B4-BE49-F238E27FC236}">
                  <a16:creationId xmlns:a16="http://schemas.microsoft.com/office/drawing/2014/main" id="{BA65B39F-1757-BBE4-E3C6-51478A9E4B2A}"/>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4" name="TextBox 3">
            <a:extLst>
              <a:ext uri="{FF2B5EF4-FFF2-40B4-BE49-F238E27FC236}">
                <a16:creationId xmlns:a16="http://schemas.microsoft.com/office/drawing/2014/main" id="{49D9129B-EBE1-E7A8-DDA5-44C067ECA2A5}"/>
              </a:ext>
            </a:extLst>
          </p:cNvPr>
          <p:cNvSpPr txBox="1"/>
          <p:nvPr/>
        </p:nvSpPr>
        <p:spPr>
          <a:xfrm>
            <a:off x="2049890" y="2693801"/>
            <a:ext cx="1863185" cy="1015663"/>
          </a:xfrm>
          <a:prstGeom prst="rect">
            <a:avLst/>
          </a:prstGeom>
          <a:noFill/>
        </p:spPr>
        <p:txBody>
          <a:bodyPr wrap="square">
            <a:spAutoFit/>
          </a:bodyPr>
          <a:lstStyle/>
          <a:p>
            <a:r>
              <a:rPr lang="en-US" sz="1200" b="0" i="0" dirty="0">
                <a:effectLst/>
                <a:latin typeface="Inter"/>
              </a:rPr>
              <a:t>The data comes from an Ecuador company as known as </a:t>
            </a:r>
            <a:r>
              <a:rPr lang="en-US" sz="1200" b="0" i="0" dirty="0" err="1">
                <a:effectLst/>
                <a:latin typeface="Inter"/>
              </a:rPr>
              <a:t>Corporación</a:t>
            </a:r>
            <a:r>
              <a:rPr lang="en-US" sz="1200" b="0" i="0" dirty="0">
                <a:effectLst/>
                <a:latin typeface="Inter"/>
              </a:rPr>
              <a:t> </a:t>
            </a:r>
            <a:r>
              <a:rPr lang="en-US" sz="1200" b="0" i="0" dirty="0" err="1">
                <a:effectLst/>
                <a:latin typeface="Inter"/>
              </a:rPr>
              <a:t>Favorita</a:t>
            </a:r>
            <a:r>
              <a:rPr lang="en-US" sz="1200" b="0" i="0" dirty="0">
                <a:effectLst/>
                <a:latin typeface="Inter"/>
              </a:rPr>
              <a:t> and it is a large grocery retailer.</a:t>
            </a:r>
            <a:endParaRPr lang="en-IN" sz="1200" dirty="0"/>
          </a:p>
        </p:txBody>
      </p:sp>
    </p:spTree>
    <p:extLst>
      <p:ext uri="{BB962C8B-B14F-4D97-AF65-F5344CB8AC3E}">
        <p14:creationId xmlns:p14="http://schemas.microsoft.com/office/powerpoint/2010/main" val="561020207"/>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2"/>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0" dur="6750" fill="hold"/>
                                            <p:tgtEl>
                                              <p:spTgt spid="13"/>
                                            </p:tgtEl>
                                            <p:attrNameLst>
                                              <p:attrName>ppt_x</p:attrName>
                                              <p:attrName>ppt_y</p:attrName>
                                            </p:attrNameLst>
                                          </p:cBhvr>
                                          <p:rCtr x="799"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13"/>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4" dur="3250" fill="hold"/>
                                            <p:tgtEl>
                                              <p:spTgt spid="6"/>
                                            </p:tgtEl>
                                            <p:attrNameLst>
                                              <p:attrName>ppt_x</p:attrName>
                                              <p:attrName>ppt_y</p:attrName>
                                            </p:attrNameLst>
                                          </p:cBhvr>
                                          <p:rCtr x="764" y="-617"/>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8250" fill="hold"/>
                                            <p:tgtEl>
                                              <p:spTgt spid="6"/>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7"/>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72"/>
                                            </p:tgtEl>
                                            <p:attrNameLst>
                                              <p:attrName>ppt_x</p:attrName>
                                              <p:attrName>ppt_y</p:attrName>
                                            </p:attrNameLst>
                                          </p:cBhvr>
                                          <p:rCtr x="3559" y="31"/>
                                        </p:animMotion>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14"/>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600"/>
                                            <p:tgtEl>
                                              <p:spTgt spid="5"/>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80"/>
                                            </p:tgtEl>
                                            <p:attrNameLst>
                                              <p:attrName>style.visibility</p:attrName>
                                            </p:attrNameLst>
                                          </p:cBhvr>
                                          <p:to>
                                            <p:strVal val="visible"/>
                                          </p:to>
                                        </p:set>
                                        <p:animEffect transition="in" filter="fade">
                                          <p:cBhvr>
                                            <p:cTn id="28" dur="1200"/>
                                            <p:tgtEl>
                                              <p:spTgt spid="80"/>
                                            </p:tgtEl>
                                          </p:cBhvr>
                                        </p:animEffect>
                                      </p:childTnLst>
                                    </p:cTn>
                                  </p:par>
                                  <p:par>
                                    <p:cTn id="29" presetID="10" presetClass="entr" presetSubtype="0" fill="hold" grpId="0" nodeType="withEffect" nodePh="1">
                                      <p:stCondLst>
                                        <p:cond delay="1100"/>
                                      </p:stCondLst>
                                      <p:endCondLst>
                                        <p:cond evt="begin" delay="0">
                                          <p:tn val="29"/>
                                        </p:cond>
                                      </p:endCondLst>
                                      <p:childTnLst>
                                        <p:set>
                                          <p:cBhvr>
                                            <p:cTn id="30" dur="1" fill="hold">
                                              <p:stCondLst>
                                                <p:cond delay="0"/>
                                              </p:stCondLst>
                                            </p:cTn>
                                            <p:tgtEl>
                                              <p:spTgt spid="81"/>
                                            </p:tgtEl>
                                            <p:attrNameLst>
                                              <p:attrName>style.visibility</p:attrName>
                                            </p:attrNameLst>
                                          </p:cBhvr>
                                          <p:to>
                                            <p:strVal val="visible"/>
                                          </p:to>
                                        </p:set>
                                        <p:animEffect transition="in" filter="fade">
                                          <p:cBhvr>
                                            <p:cTn id="31" dur="1200"/>
                                            <p:tgtEl>
                                              <p:spTgt spid="81"/>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82"/>
                                            </p:tgtEl>
                                            <p:attrNameLst>
                                              <p:attrName>style.visibility</p:attrName>
                                            </p:attrNameLst>
                                          </p:cBhvr>
                                          <p:to>
                                            <p:strVal val="visible"/>
                                          </p:to>
                                        </p:set>
                                        <p:animEffect transition="in" filter="fade">
                                          <p:cBhvr>
                                            <p:cTn id="34" dur="1200"/>
                                            <p:tgtEl>
                                              <p:spTgt spid="82"/>
                                            </p:tgtEl>
                                          </p:cBhvr>
                                        </p:animEffect>
                                      </p:childTnLst>
                                    </p:cTn>
                                  </p:par>
                                  <p:par>
                                    <p:cTn id="35" presetID="10" presetClass="entr" presetSubtype="0" fill="hold" nodeType="withEffect">
                                      <p:stCondLst>
                                        <p:cond delay="1500"/>
                                      </p:stCondLst>
                                      <p:childTnLst>
                                        <p:set>
                                          <p:cBhvr>
                                            <p:cTn id="36" dur="1" fill="hold">
                                              <p:stCondLst>
                                                <p:cond delay="0"/>
                                              </p:stCondLst>
                                            </p:cTn>
                                            <p:tgtEl>
                                              <p:spTgt spid="203"/>
                                            </p:tgtEl>
                                            <p:attrNameLst>
                                              <p:attrName>style.visibility</p:attrName>
                                            </p:attrNameLst>
                                          </p:cBhvr>
                                          <p:to>
                                            <p:strVal val="visible"/>
                                          </p:to>
                                        </p:set>
                                        <p:animEffect transition="in" filter="fade">
                                          <p:cBhvr>
                                            <p:cTn id="37" dur="1200"/>
                                            <p:tgtEl>
                                              <p:spTgt spid="203"/>
                                            </p:tgtEl>
                                          </p:cBhvr>
                                        </p:animEffect>
                                      </p:childTnLst>
                                    </p:cTn>
                                  </p:par>
                                  <p:par>
                                    <p:cTn id="38" presetID="10" presetClass="entr" presetSubtype="0" fill="hold" nodeType="withEffect">
                                      <p:stCondLst>
                                        <p:cond delay="1500"/>
                                      </p:stCondLst>
                                      <p:childTnLst>
                                        <p:set>
                                          <p:cBhvr>
                                            <p:cTn id="39" dur="1" fill="hold">
                                              <p:stCondLst>
                                                <p:cond delay="0"/>
                                              </p:stCondLst>
                                            </p:cTn>
                                            <p:tgtEl>
                                              <p:spTgt spid="85"/>
                                            </p:tgtEl>
                                            <p:attrNameLst>
                                              <p:attrName>style.visibility</p:attrName>
                                            </p:attrNameLst>
                                          </p:cBhvr>
                                          <p:to>
                                            <p:strVal val="visible"/>
                                          </p:to>
                                        </p:set>
                                        <p:animEffect transition="in" filter="fade">
                                          <p:cBhvr>
                                            <p:cTn id="40" dur="1200"/>
                                            <p:tgtEl>
                                              <p:spTgt spid="85"/>
                                            </p:tgtEl>
                                          </p:cBhvr>
                                        </p:animEffect>
                                      </p:childTnLst>
                                    </p:cTn>
                                  </p:par>
                                  <p:par>
                                    <p:cTn id="41" presetID="10" presetClass="entr" presetSubtype="0" fill="hold" grpId="0" nodeType="withEffect">
                                      <p:stCondLst>
                                        <p:cond delay="2200"/>
                                      </p:stCondLst>
                                      <p:childTnLst>
                                        <p:set>
                                          <p:cBhvr>
                                            <p:cTn id="42" dur="1" fill="hold">
                                              <p:stCondLst>
                                                <p:cond delay="0"/>
                                              </p:stCondLst>
                                            </p:cTn>
                                            <p:tgtEl>
                                              <p:spTgt spid="201"/>
                                            </p:tgtEl>
                                            <p:attrNameLst>
                                              <p:attrName>style.visibility</p:attrName>
                                            </p:attrNameLst>
                                          </p:cBhvr>
                                          <p:to>
                                            <p:strVal val="visible"/>
                                          </p:to>
                                        </p:set>
                                        <p:animEffect transition="in" filter="fade">
                                          <p:cBhvr>
                                            <p:cTn id="43" dur="12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0" grpId="0"/>
          <p:bldP spid="81" grpId="0"/>
          <p:bldP spid="82" grpId="0" animBg="1"/>
          <p:bldP spid="201"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2"/>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0" dur="6750" fill="hold"/>
                                            <p:tgtEl>
                                              <p:spTgt spid="13"/>
                                            </p:tgtEl>
                                            <p:attrNameLst>
                                              <p:attrName>ppt_x</p:attrName>
                                              <p:attrName>ppt_y</p:attrName>
                                            </p:attrNameLst>
                                          </p:cBhvr>
                                          <p:rCtr x="799"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13"/>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4" dur="3250" fill="hold"/>
                                            <p:tgtEl>
                                              <p:spTgt spid="6"/>
                                            </p:tgtEl>
                                            <p:attrNameLst>
                                              <p:attrName>ppt_x</p:attrName>
                                              <p:attrName>ppt_y</p:attrName>
                                            </p:attrNameLst>
                                          </p:cBhvr>
                                          <p:rCtr x="764" y="-617"/>
                                        </p:animMotion>
                                      </p:childTnLst>
                                    </p:cTn>
                                  </p:par>
                                  <p:par>
                                    <p:cTn id="15" presetID="8" presetClass="emph" presetSubtype="0" repeatCount="indefinite" accel="2500" autoRev="1" fill="hold" nodeType="withEffect">
                                      <p:stCondLst>
                                        <p:cond delay="0"/>
                                      </p:stCondLst>
                                      <p:childTnLst>
                                        <p:animRot by="300000">
                                          <p:cBhvr>
                                            <p:cTn id="16" dur="8250" fill="hold"/>
                                            <p:tgtEl>
                                              <p:spTgt spid="6"/>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7"/>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72"/>
                                            </p:tgtEl>
                                            <p:attrNameLst>
                                              <p:attrName>ppt_x</p:attrName>
                                              <p:attrName>ppt_y</p:attrName>
                                            </p:attrNameLst>
                                          </p:cBhvr>
                                          <p:rCtr x="3559" y="31"/>
                                        </p:animMotion>
                                      </p:childTnLst>
                                    </p:cTn>
                                  </p:par>
                                  <p:par>
                                    <p:cTn id="21" presetID="6" presetClass="emph" presetSubtype="0" repeatCount="indefinite" autoRev="1" fill="hold" nodeType="withEffect">
                                      <p:stCondLst>
                                        <p:cond delay="0"/>
                                      </p:stCondLst>
                                      <p:childTnLst>
                                        <p:animScale>
                                          <p:cBhvr>
                                            <p:cTn id="22" dur="6000" fill="hold"/>
                                            <p:tgtEl>
                                              <p:spTgt spid="14"/>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600"/>
                                            <p:tgtEl>
                                              <p:spTgt spid="5"/>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80"/>
                                            </p:tgtEl>
                                            <p:attrNameLst>
                                              <p:attrName>style.visibility</p:attrName>
                                            </p:attrNameLst>
                                          </p:cBhvr>
                                          <p:to>
                                            <p:strVal val="visible"/>
                                          </p:to>
                                        </p:set>
                                        <p:animEffect transition="in" filter="fade">
                                          <p:cBhvr>
                                            <p:cTn id="28" dur="1200"/>
                                            <p:tgtEl>
                                              <p:spTgt spid="80"/>
                                            </p:tgtEl>
                                          </p:cBhvr>
                                        </p:animEffect>
                                      </p:childTnLst>
                                    </p:cTn>
                                  </p:par>
                                  <p:par>
                                    <p:cTn id="29" presetID="10" presetClass="entr" presetSubtype="0" fill="hold" grpId="0" nodeType="withEffect" nodePh="1">
                                      <p:stCondLst>
                                        <p:cond delay="1100"/>
                                      </p:stCondLst>
                                      <p:endCondLst>
                                        <p:cond evt="begin" delay="0">
                                          <p:tn val="29"/>
                                        </p:cond>
                                      </p:endCondLst>
                                      <p:childTnLst>
                                        <p:set>
                                          <p:cBhvr>
                                            <p:cTn id="30" dur="1" fill="hold">
                                              <p:stCondLst>
                                                <p:cond delay="0"/>
                                              </p:stCondLst>
                                            </p:cTn>
                                            <p:tgtEl>
                                              <p:spTgt spid="81"/>
                                            </p:tgtEl>
                                            <p:attrNameLst>
                                              <p:attrName>style.visibility</p:attrName>
                                            </p:attrNameLst>
                                          </p:cBhvr>
                                          <p:to>
                                            <p:strVal val="visible"/>
                                          </p:to>
                                        </p:set>
                                        <p:animEffect transition="in" filter="fade">
                                          <p:cBhvr>
                                            <p:cTn id="31" dur="1200"/>
                                            <p:tgtEl>
                                              <p:spTgt spid="81"/>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82"/>
                                            </p:tgtEl>
                                            <p:attrNameLst>
                                              <p:attrName>style.visibility</p:attrName>
                                            </p:attrNameLst>
                                          </p:cBhvr>
                                          <p:to>
                                            <p:strVal val="visible"/>
                                          </p:to>
                                        </p:set>
                                        <p:animEffect transition="in" filter="fade">
                                          <p:cBhvr>
                                            <p:cTn id="34" dur="1200"/>
                                            <p:tgtEl>
                                              <p:spTgt spid="82"/>
                                            </p:tgtEl>
                                          </p:cBhvr>
                                        </p:animEffect>
                                      </p:childTnLst>
                                    </p:cTn>
                                  </p:par>
                                  <p:par>
                                    <p:cTn id="35" presetID="10" presetClass="entr" presetSubtype="0" fill="hold" nodeType="withEffect">
                                      <p:stCondLst>
                                        <p:cond delay="1500"/>
                                      </p:stCondLst>
                                      <p:childTnLst>
                                        <p:set>
                                          <p:cBhvr>
                                            <p:cTn id="36" dur="1" fill="hold">
                                              <p:stCondLst>
                                                <p:cond delay="0"/>
                                              </p:stCondLst>
                                            </p:cTn>
                                            <p:tgtEl>
                                              <p:spTgt spid="203"/>
                                            </p:tgtEl>
                                            <p:attrNameLst>
                                              <p:attrName>style.visibility</p:attrName>
                                            </p:attrNameLst>
                                          </p:cBhvr>
                                          <p:to>
                                            <p:strVal val="visible"/>
                                          </p:to>
                                        </p:set>
                                        <p:animEffect transition="in" filter="fade">
                                          <p:cBhvr>
                                            <p:cTn id="37" dur="1200"/>
                                            <p:tgtEl>
                                              <p:spTgt spid="203"/>
                                            </p:tgtEl>
                                          </p:cBhvr>
                                        </p:animEffect>
                                      </p:childTnLst>
                                    </p:cTn>
                                  </p:par>
                                  <p:par>
                                    <p:cTn id="38" presetID="10" presetClass="entr" presetSubtype="0" fill="hold" nodeType="withEffect">
                                      <p:stCondLst>
                                        <p:cond delay="1500"/>
                                      </p:stCondLst>
                                      <p:childTnLst>
                                        <p:set>
                                          <p:cBhvr>
                                            <p:cTn id="39" dur="1" fill="hold">
                                              <p:stCondLst>
                                                <p:cond delay="0"/>
                                              </p:stCondLst>
                                            </p:cTn>
                                            <p:tgtEl>
                                              <p:spTgt spid="85"/>
                                            </p:tgtEl>
                                            <p:attrNameLst>
                                              <p:attrName>style.visibility</p:attrName>
                                            </p:attrNameLst>
                                          </p:cBhvr>
                                          <p:to>
                                            <p:strVal val="visible"/>
                                          </p:to>
                                        </p:set>
                                        <p:animEffect transition="in" filter="fade">
                                          <p:cBhvr>
                                            <p:cTn id="40" dur="1200"/>
                                            <p:tgtEl>
                                              <p:spTgt spid="85"/>
                                            </p:tgtEl>
                                          </p:cBhvr>
                                        </p:animEffect>
                                      </p:childTnLst>
                                    </p:cTn>
                                  </p:par>
                                  <p:par>
                                    <p:cTn id="41" presetID="10" presetClass="entr" presetSubtype="0" fill="hold" grpId="0" nodeType="withEffect">
                                      <p:stCondLst>
                                        <p:cond delay="2200"/>
                                      </p:stCondLst>
                                      <p:childTnLst>
                                        <p:set>
                                          <p:cBhvr>
                                            <p:cTn id="42" dur="1" fill="hold">
                                              <p:stCondLst>
                                                <p:cond delay="0"/>
                                              </p:stCondLst>
                                            </p:cTn>
                                            <p:tgtEl>
                                              <p:spTgt spid="201"/>
                                            </p:tgtEl>
                                            <p:attrNameLst>
                                              <p:attrName>style.visibility</p:attrName>
                                            </p:attrNameLst>
                                          </p:cBhvr>
                                          <p:to>
                                            <p:strVal val="visible"/>
                                          </p:to>
                                        </p:set>
                                        <p:animEffect transition="in" filter="fade">
                                          <p:cBhvr>
                                            <p:cTn id="43" dur="12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0" grpId="0"/>
          <p:bldP spid="81" grpId="0"/>
          <p:bldP spid="82" grpId="0" animBg="1"/>
          <p:bldP spid="201"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Un dibujo de un animal&#10;&#10;Descripción generada automáticamente con confianza baja">
            <a:extLst>
              <a:ext uri="{FF2B5EF4-FFF2-40B4-BE49-F238E27FC236}">
                <a16:creationId xmlns:a16="http://schemas.microsoft.com/office/drawing/2014/main" id="{81C6847E-1503-9FCC-E35C-6C0EE7198984}"/>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3618" b="23902"/>
          <a:stretch/>
        </p:blipFill>
        <p:spPr>
          <a:xfrm>
            <a:off x="6060294" y="3462474"/>
            <a:ext cx="3090067" cy="1710466"/>
          </a:xfrm>
          <a:prstGeom prst="rect">
            <a:avLst/>
          </a:prstGeom>
        </p:spPr>
      </p:pic>
      <p:pic>
        <p:nvPicPr>
          <p:cNvPr id="18" name="Imagen 17" descr="Icono&#10;&#10;Descripción generada automáticamente">
            <a:extLst>
              <a:ext uri="{FF2B5EF4-FFF2-40B4-BE49-F238E27FC236}">
                <a16:creationId xmlns:a16="http://schemas.microsoft.com/office/drawing/2014/main" id="{078D839A-1B28-F791-051F-F831490AB2B0}"/>
              </a:ext>
            </a:extLst>
          </p:cNvPr>
          <p:cNvPicPr>
            <a:picLocks noChangeAspect="1"/>
          </p:cNvPicPr>
          <p:nvPr/>
        </p:nvPicPr>
        <p:blipFill rotWithShape="1">
          <a:blip r:embed="rId3">
            <a:extLst>
              <a:ext uri="{28A0092B-C50C-407E-A947-70E740481C1C}">
                <a14:useLocalDpi xmlns:a14="http://schemas.microsoft.com/office/drawing/2010/main" val="0"/>
              </a:ext>
            </a:extLst>
          </a:blip>
          <a:srcRect l="1741" t="25327" r="79214" b="24553"/>
          <a:stretch/>
        </p:blipFill>
        <p:spPr>
          <a:xfrm>
            <a:off x="8173817" y="3587567"/>
            <a:ext cx="1097627" cy="1624738"/>
          </a:xfrm>
          <a:prstGeom prst="rect">
            <a:avLst/>
          </a:prstGeom>
        </p:spPr>
      </p:pic>
      <p:pic>
        <p:nvPicPr>
          <p:cNvPr id="19" name="Imagen 18" descr="Forma&#10;&#10;Descripción generada automáticamente">
            <a:extLst>
              <a:ext uri="{FF2B5EF4-FFF2-40B4-BE49-F238E27FC236}">
                <a16:creationId xmlns:a16="http://schemas.microsoft.com/office/drawing/2014/main" id="{723822C8-EECA-78BA-D771-B0FD943A66F6}"/>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flipH="1">
            <a:off x="8525567" y="471723"/>
            <a:ext cx="1097627" cy="544726"/>
          </a:xfrm>
          <a:prstGeom prst="rect">
            <a:avLst/>
          </a:prstGeom>
        </p:spPr>
      </p:pic>
      <p:pic>
        <p:nvPicPr>
          <p:cNvPr id="2" name="Imagen 1" descr="Forma&#10;&#10;Descripción generada automáticamente">
            <a:extLst>
              <a:ext uri="{FF2B5EF4-FFF2-40B4-BE49-F238E27FC236}">
                <a16:creationId xmlns:a16="http://schemas.microsoft.com/office/drawing/2014/main" id="{53F345B9-F623-A92C-6747-A037842FC2AC}"/>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155" b="12346"/>
          <a:stretch/>
        </p:blipFill>
        <p:spPr>
          <a:xfrm flipH="1">
            <a:off x="-1725930" y="3705859"/>
            <a:ext cx="2475708" cy="1134961"/>
          </a:xfrm>
          <a:prstGeom prst="rect">
            <a:avLst/>
          </a:prstGeom>
        </p:spPr>
      </p:pic>
      <p:sp>
        <p:nvSpPr>
          <p:cNvPr id="4" name="Title 3">
            <a:extLst>
              <a:ext uri="{FF2B5EF4-FFF2-40B4-BE49-F238E27FC236}">
                <a16:creationId xmlns:a16="http://schemas.microsoft.com/office/drawing/2014/main" id="{BDDDB381-A964-40D1-8EC8-73CF6F5805FE}"/>
              </a:ext>
            </a:extLst>
          </p:cNvPr>
          <p:cNvSpPr>
            <a:spLocks noGrp="1"/>
          </p:cNvSpPr>
          <p:nvPr>
            <p:ph type="title"/>
          </p:nvPr>
        </p:nvSpPr>
        <p:spPr/>
        <p:txBody>
          <a:bodyPr/>
          <a:lstStyle/>
          <a:p>
            <a:r>
              <a:rPr lang="en-US" dirty="0"/>
              <a:t>YOU CAN USE THIS GRAPH</a:t>
            </a:r>
          </a:p>
        </p:txBody>
      </p:sp>
      <p:pic>
        <p:nvPicPr>
          <p:cNvPr id="3" name="Imagen 2" descr="Patrón de fondo&#10;&#10;Descripción generada automáticamente con confianza baja">
            <a:extLst>
              <a:ext uri="{FF2B5EF4-FFF2-40B4-BE49-F238E27FC236}">
                <a16:creationId xmlns:a16="http://schemas.microsoft.com/office/drawing/2014/main" id="{5652A8D7-83BB-80A7-43E4-A0C7DCA94610}"/>
              </a:ext>
            </a:extLst>
          </p:cNvPr>
          <p:cNvPicPr>
            <a:picLocks noChangeAspect="1"/>
          </p:cNvPicPr>
          <p:nvPr/>
        </p:nvPicPr>
        <p:blipFill rotWithShape="1">
          <a:blip r:embed="rId5">
            <a:extLst>
              <a:ext uri="{28A0092B-C50C-407E-A947-70E740481C1C}">
                <a14:useLocalDpi xmlns:a14="http://schemas.microsoft.com/office/drawing/2010/main" val="0"/>
              </a:ext>
            </a:extLst>
          </a:blip>
          <a:srcRect l="68420" t="16723" r="2755" b="30026"/>
          <a:stretch/>
        </p:blipFill>
        <p:spPr>
          <a:xfrm flipV="1">
            <a:off x="-148590" y="-112015"/>
            <a:ext cx="2041046" cy="2120923"/>
          </a:xfrm>
          <a:prstGeom prst="rect">
            <a:avLst/>
          </a:prstGeom>
        </p:spPr>
      </p:pic>
      <p:pic>
        <p:nvPicPr>
          <p:cNvPr id="6" name="Imagen 5" descr="Icono&#10;&#10;Descripción generada automáticamente">
            <a:extLst>
              <a:ext uri="{FF2B5EF4-FFF2-40B4-BE49-F238E27FC236}">
                <a16:creationId xmlns:a16="http://schemas.microsoft.com/office/drawing/2014/main" id="{68333206-9B7A-873C-414B-717B77220F47}"/>
              </a:ext>
            </a:extLst>
          </p:cNvPr>
          <p:cNvPicPr>
            <a:picLocks noChangeAspect="1"/>
          </p:cNvPicPr>
          <p:nvPr/>
        </p:nvPicPr>
        <p:blipFill rotWithShape="1">
          <a:blip r:embed="rId6">
            <a:extLst>
              <a:ext uri="{28A0092B-C50C-407E-A947-70E740481C1C}">
                <a14:useLocalDpi xmlns:a14="http://schemas.microsoft.com/office/drawing/2010/main" val="0"/>
              </a:ext>
            </a:extLst>
          </a:blip>
          <a:srcRect l="66879" t="24065" r="2121" b="32423"/>
          <a:stretch/>
        </p:blipFill>
        <p:spPr>
          <a:xfrm flipV="1">
            <a:off x="-148590" y="-112015"/>
            <a:ext cx="1157797" cy="914117"/>
          </a:xfrm>
          <a:prstGeom prst="rect">
            <a:avLst/>
          </a:prstGeom>
        </p:spPr>
      </p:pic>
      <p:grpSp>
        <p:nvGrpSpPr>
          <p:cNvPr id="14" name="Grupo 13">
            <a:extLst>
              <a:ext uri="{FF2B5EF4-FFF2-40B4-BE49-F238E27FC236}">
                <a16:creationId xmlns:a16="http://schemas.microsoft.com/office/drawing/2014/main" id="{9C92321B-347D-9D54-7A23-855CE028B667}"/>
              </a:ext>
            </a:extLst>
          </p:cNvPr>
          <p:cNvGrpSpPr/>
          <p:nvPr/>
        </p:nvGrpSpPr>
        <p:grpSpPr>
          <a:xfrm>
            <a:off x="536104" y="1189049"/>
            <a:ext cx="8072236" cy="2016370"/>
            <a:chOff x="399330" y="1154884"/>
            <a:chExt cx="8345784" cy="2084700"/>
          </a:xfrm>
        </p:grpSpPr>
        <p:sp>
          <p:nvSpPr>
            <p:cNvPr id="15" name="Rectángulo 14">
              <a:extLst>
                <a:ext uri="{FF2B5EF4-FFF2-40B4-BE49-F238E27FC236}">
                  <a16:creationId xmlns:a16="http://schemas.microsoft.com/office/drawing/2014/main" id="{0281E6D3-9878-CDE0-2EA7-E9AA0A6DDC5F}"/>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Rectángulo 15">
              <a:extLst>
                <a:ext uri="{FF2B5EF4-FFF2-40B4-BE49-F238E27FC236}">
                  <a16:creationId xmlns:a16="http://schemas.microsoft.com/office/drawing/2014/main" id="{B4305EAA-B379-C1C9-72F4-E3E185B3018E}"/>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Elipse 16">
              <a:extLst>
                <a:ext uri="{FF2B5EF4-FFF2-40B4-BE49-F238E27FC236}">
                  <a16:creationId xmlns:a16="http://schemas.microsoft.com/office/drawing/2014/main" id="{EAB297A0-DBFF-920F-D374-3454C13D5300}"/>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 name="Elipse 19">
              <a:extLst>
                <a:ext uri="{FF2B5EF4-FFF2-40B4-BE49-F238E27FC236}">
                  <a16:creationId xmlns:a16="http://schemas.microsoft.com/office/drawing/2014/main" id="{E7D210F7-B21B-A46A-406B-A43CA27CAAF8}"/>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Elipse 20">
              <a:extLst>
                <a:ext uri="{FF2B5EF4-FFF2-40B4-BE49-F238E27FC236}">
                  <a16:creationId xmlns:a16="http://schemas.microsoft.com/office/drawing/2014/main" id="{677DFE3A-150A-29C1-197F-EA111E9233B3}"/>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5" name="Google Shape;522;p51">
            <a:extLst>
              <a:ext uri="{FF2B5EF4-FFF2-40B4-BE49-F238E27FC236}">
                <a16:creationId xmlns:a16="http://schemas.microsoft.com/office/drawing/2014/main" id="{EF430E58-C959-41F9-9473-8BA55164A9A9}"/>
              </a:ext>
            </a:extLst>
          </p:cNvPr>
          <p:cNvSpPr txBox="1"/>
          <p:nvPr/>
        </p:nvSpPr>
        <p:spPr>
          <a:xfrm>
            <a:off x="1039564" y="3841708"/>
            <a:ext cx="4059375" cy="46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Manrope Medium" pitchFamily="2" charset="0"/>
                <a:ea typeface="Anaheim"/>
                <a:cs typeface="Anaheim"/>
                <a:sym typeface="Anaheim"/>
              </a:rPr>
              <a:t>Follow the link in the graph to modify its data and then paste the new one here. </a:t>
            </a:r>
            <a:r>
              <a:rPr lang="en" sz="1200" b="1" dirty="0">
                <a:uFill>
                  <a:noFill/>
                </a:uFill>
                <a:latin typeface="Manrope Medium" pitchFamily="2" charset="0"/>
                <a:ea typeface="Anaheim"/>
                <a:cs typeface="Anaheim"/>
                <a:sym typeface="Anaheim"/>
                <a:hlinkClick r:id="rId7">
                  <a:extLst>
                    <a:ext uri="{A12FA001-AC4F-418D-AE19-62706E023703}">
                      <ahyp:hlinkClr xmlns:ahyp="http://schemas.microsoft.com/office/drawing/2018/hyperlinkcolor" val="tx"/>
                    </a:ext>
                  </a:extLst>
                </a:hlinkClick>
              </a:rPr>
              <a:t>For more info, click here</a:t>
            </a:r>
            <a:endParaRPr sz="1200" b="1" dirty="0">
              <a:latin typeface="Manrope Medium" pitchFamily="2" charset="0"/>
              <a:ea typeface="Anaheim"/>
              <a:cs typeface="Anaheim"/>
              <a:sym typeface="Anaheim"/>
            </a:endParaRPr>
          </a:p>
        </p:txBody>
      </p:sp>
      <p:sp>
        <p:nvSpPr>
          <p:cNvPr id="25" name="Marcador de texto 39">
            <a:extLst>
              <a:ext uri="{FF2B5EF4-FFF2-40B4-BE49-F238E27FC236}">
                <a16:creationId xmlns:a16="http://schemas.microsoft.com/office/drawing/2014/main" id="{94F1AA68-0883-467B-2B0F-9848BA0FBE87}"/>
              </a:ext>
            </a:extLst>
          </p:cNvPr>
          <p:cNvSpPr txBox="1">
            <a:spLocks/>
          </p:cNvSpPr>
          <p:nvPr/>
        </p:nvSpPr>
        <p:spPr>
          <a:xfrm>
            <a:off x="6344922" y="2201130"/>
            <a:ext cx="1863185"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Venus</a:t>
            </a:r>
          </a:p>
        </p:txBody>
      </p:sp>
      <p:sp>
        <p:nvSpPr>
          <p:cNvPr id="26" name="Marcador de texto 37">
            <a:extLst>
              <a:ext uri="{FF2B5EF4-FFF2-40B4-BE49-F238E27FC236}">
                <a16:creationId xmlns:a16="http://schemas.microsoft.com/office/drawing/2014/main" id="{E4D4D436-0E79-50A6-0C1B-3A782F77F54A}"/>
              </a:ext>
            </a:extLst>
          </p:cNvPr>
          <p:cNvSpPr txBox="1">
            <a:spLocks/>
          </p:cNvSpPr>
          <p:nvPr/>
        </p:nvSpPr>
        <p:spPr>
          <a:xfrm>
            <a:off x="6344922" y="2688885"/>
            <a:ext cx="1863185"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It has a beautiful name, but it’s hot</a:t>
            </a:r>
          </a:p>
        </p:txBody>
      </p:sp>
      <p:sp>
        <p:nvSpPr>
          <p:cNvPr id="29" name="Elipse 28">
            <a:extLst>
              <a:ext uri="{FF2B5EF4-FFF2-40B4-BE49-F238E27FC236}">
                <a16:creationId xmlns:a16="http://schemas.microsoft.com/office/drawing/2014/main" id="{00600126-1847-7EB0-6175-E04D5B9CB766}"/>
              </a:ext>
            </a:extLst>
          </p:cNvPr>
          <p:cNvSpPr/>
          <p:nvPr/>
        </p:nvSpPr>
        <p:spPr>
          <a:xfrm>
            <a:off x="5407530" y="2290249"/>
            <a:ext cx="810784" cy="810784"/>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s-ES" sz="2300" dirty="0">
                <a:solidFill>
                  <a:schemeClr val="accent1"/>
                </a:solidFill>
                <a:latin typeface="Staatliches" pitchFamily="2" charset="0"/>
              </a:rPr>
              <a:t>60%</a:t>
            </a:r>
          </a:p>
        </p:txBody>
      </p:sp>
      <p:sp>
        <p:nvSpPr>
          <p:cNvPr id="30" name="Elipse 29">
            <a:extLst>
              <a:ext uri="{FF2B5EF4-FFF2-40B4-BE49-F238E27FC236}">
                <a16:creationId xmlns:a16="http://schemas.microsoft.com/office/drawing/2014/main" id="{9355218F-58D9-F530-8D65-B62AD732C775}"/>
              </a:ext>
            </a:extLst>
          </p:cNvPr>
          <p:cNvSpPr/>
          <p:nvPr/>
        </p:nvSpPr>
        <p:spPr>
          <a:xfrm>
            <a:off x="5407530" y="3493649"/>
            <a:ext cx="810783" cy="810783"/>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s-ES" sz="2300" dirty="0">
                <a:solidFill>
                  <a:schemeClr val="tx1"/>
                </a:solidFill>
                <a:latin typeface="Staatliches" pitchFamily="2" charset="0"/>
              </a:rPr>
              <a:t>40%</a:t>
            </a:r>
          </a:p>
        </p:txBody>
      </p:sp>
      <p:sp>
        <p:nvSpPr>
          <p:cNvPr id="23" name="Marcador de texto 39">
            <a:extLst>
              <a:ext uri="{FF2B5EF4-FFF2-40B4-BE49-F238E27FC236}">
                <a16:creationId xmlns:a16="http://schemas.microsoft.com/office/drawing/2014/main" id="{CBA80262-90EC-203F-3B8F-D45556FB752F}"/>
              </a:ext>
            </a:extLst>
          </p:cNvPr>
          <p:cNvSpPr txBox="1">
            <a:spLocks/>
          </p:cNvSpPr>
          <p:nvPr/>
        </p:nvSpPr>
        <p:spPr>
          <a:xfrm>
            <a:off x="6344922" y="3411286"/>
            <a:ext cx="1863185"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mars</a:t>
            </a:r>
          </a:p>
        </p:txBody>
      </p:sp>
      <p:sp>
        <p:nvSpPr>
          <p:cNvPr id="24" name="Marcador de texto 37">
            <a:extLst>
              <a:ext uri="{FF2B5EF4-FFF2-40B4-BE49-F238E27FC236}">
                <a16:creationId xmlns:a16="http://schemas.microsoft.com/office/drawing/2014/main" id="{C8A03D9E-29FA-8E86-346C-4D4E82E3013E}"/>
              </a:ext>
            </a:extLst>
          </p:cNvPr>
          <p:cNvSpPr txBox="1">
            <a:spLocks/>
          </p:cNvSpPr>
          <p:nvPr/>
        </p:nvSpPr>
        <p:spPr>
          <a:xfrm>
            <a:off x="6344922" y="3899041"/>
            <a:ext cx="1863185"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Despite being red, Mars is a cold place</a:t>
            </a:r>
          </a:p>
        </p:txBody>
      </p:sp>
      <p:graphicFrame>
        <p:nvGraphicFramePr>
          <p:cNvPr id="28" name="Gráfico 27">
            <a:extLst>
              <a:ext uri="{FF2B5EF4-FFF2-40B4-BE49-F238E27FC236}">
                <a16:creationId xmlns:a16="http://schemas.microsoft.com/office/drawing/2014/main" id="{DFD7F1D1-D3F2-DBFA-598A-F39FD45F8131}"/>
              </a:ext>
            </a:extLst>
          </p:cNvPr>
          <p:cNvGraphicFramePr/>
          <p:nvPr>
            <p:extLst>
              <p:ext uri="{D42A27DB-BD31-4B8C-83A1-F6EECF244321}">
                <p14:modId xmlns:p14="http://schemas.microsoft.com/office/powerpoint/2010/main" val="3676655389"/>
              </p:ext>
            </p:extLst>
          </p:nvPr>
        </p:nvGraphicFramePr>
        <p:xfrm>
          <a:off x="974989" y="2153371"/>
          <a:ext cx="4188524" cy="177996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414167209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8.33333E-7 0.00123 L 0.01337 0.03055 " pathEditMode="relative" rAng="0" ptsTypes="AA" p14:bounceEnd="5091">
                                          <p:cBhvr>
                                            <p:cTn id="6" dur="6750" fill="hold"/>
                                            <p:tgtEl>
                                              <p:spTgt spid="7"/>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7"/>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5.55556E-7 0.00123 L 0.01337 0.03055 " pathEditMode="relative" rAng="0" ptsTypes="AA" p14:bounceEnd="5091">
                                          <p:cBhvr>
                                            <p:cTn id="10" dur="3250" fill="hold"/>
                                            <p:tgtEl>
                                              <p:spTgt spid="18"/>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8250" fill="hold"/>
                                            <p:tgtEl>
                                              <p:spTgt spid="18"/>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6"/>
                                            </p:tgtEl>
                                            <p:attrNameLst>
                                              <p:attrName>ppt_x</p:attrName>
                                              <p:attrName>ppt_y</p:attrName>
                                            </p:attrNameLst>
                                          </p:cBhvr>
                                          <p:rCtr x="330" y="-895"/>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6750" fill="hold"/>
                                            <p:tgtEl>
                                              <p:spTgt spid="6"/>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3"/>
                                            </p:tgtEl>
                                            <p:attrNameLst>
                                              <p:attrName>ppt_x</p:attrName>
                                              <p:attrName>ppt_y</p:attrName>
                                            </p:attrNameLst>
                                          </p:cBhvr>
                                          <p:rCtr x="260" y="-525"/>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3"/>
                                            </p:tgtEl>
                                            <p:attrNameLst>
                                              <p:attrName>r</p:attrName>
                                            </p:attrNameLst>
                                          </p:cBhvr>
                                        </p:animRot>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14"/>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19"/>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1200"/>
                                            <p:tgtEl>
                                              <p:spTgt spid="25"/>
                                            </p:tgtEl>
                                          </p:cBhvr>
                                        </p:animEffect>
                                      </p:childTnLst>
                                    </p:cTn>
                                  </p:par>
                                  <p:par>
                                    <p:cTn id="33" presetID="10" presetClass="entr" presetSubtype="0" fill="hold" grpId="0" nodeType="withEffect">
                                      <p:stCondLst>
                                        <p:cond delay="110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200"/>
                                            <p:tgtEl>
                                              <p:spTgt spid="26"/>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1200"/>
                                            <p:tgtEl>
                                              <p:spTgt spid="23"/>
                                            </p:tgtEl>
                                          </p:cBhvr>
                                        </p:animEffect>
                                      </p:childTnLst>
                                    </p:cTn>
                                  </p:par>
                                  <p:par>
                                    <p:cTn id="39" presetID="10" presetClass="entr" presetSubtype="0" fill="hold" grpId="0" nodeType="withEffect">
                                      <p:stCondLst>
                                        <p:cond delay="130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1200"/>
                                            <p:tgtEl>
                                              <p:spTgt spid="2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1200"/>
                                            <p:tgtEl>
                                              <p:spTgt spid="29"/>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1200"/>
                                            <p:tgtEl>
                                              <p:spTgt spid="30"/>
                                            </p:tgtEl>
                                          </p:cBhvr>
                                        </p:animEffect>
                                      </p:childTnLst>
                                    </p:cTn>
                                  </p:par>
                                  <p:par>
                                    <p:cTn id="48" presetID="10" presetClass="entr" presetSubtype="0" fill="hold" grpId="0" nodeType="withEffect">
                                      <p:stCondLst>
                                        <p:cond delay="1500"/>
                                      </p:stCondLst>
                                      <p:childTnLst>
                                        <p:set>
                                          <p:cBhvr>
                                            <p:cTn id="49" dur="1" fill="hold">
                                              <p:stCondLst>
                                                <p:cond delay="0"/>
                                              </p:stCondLst>
                                            </p:cTn>
                                            <p:tgtEl>
                                              <p:spTgt spid="28">
                                                <p:graphicEl>
                                                  <a:chart seriesIdx="-3" categoryIdx="-3" bldStep="gridLegend"/>
                                                </p:graphicEl>
                                              </p:spTgt>
                                            </p:tgtEl>
                                            <p:attrNameLst>
                                              <p:attrName>style.visibility</p:attrName>
                                            </p:attrNameLst>
                                          </p:cBhvr>
                                          <p:to>
                                            <p:strVal val="visible"/>
                                          </p:to>
                                        </p:set>
                                        <p:animEffect transition="in" filter="fade">
                                          <p:cBhvr>
                                            <p:cTn id="50" dur="500"/>
                                            <p:tgtEl>
                                              <p:spTgt spid="28">
                                                <p:graphicEl>
                                                  <a:chart seriesIdx="-3" categoryIdx="-3" bldStep="gridLegend"/>
                                                </p:graphicEl>
                                              </p:spTgt>
                                            </p:tgtEl>
                                          </p:cBhvr>
                                        </p:animEffect>
                                      </p:childTnLst>
                                    </p:cTn>
                                  </p:par>
                                  <p:par>
                                    <p:cTn id="51" presetID="22" presetClass="entr" presetSubtype="4" fill="hold" grpId="0" nodeType="withEffect">
                                      <p:stCondLst>
                                        <p:cond delay="1900"/>
                                      </p:stCondLst>
                                      <p:childTnLst>
                                        <p:set>
                                          <p:cBhvr>
                                            <p:cTn id="52" dur="1" fill="hold">
                                              <p:stCondLst>
                                                <p:cond delay="0"/>
                                              </p:stCondLst>
                                            </p:cTn>
                                            <p:tgtEl>
                                              <p:spTgt spid="28">
                                                <p:graphicEl>
                                                  <a:chart seriesIdx="0" categoryIdx="0" bldStep="ptInCategory"/>
                                                </p:graphicEl>
                                              </p:spTgt>
                                            </p:tgtEl>
                                            <p:attrNameLst>
                                              <p:attrName>style.visibility</p:attrName>
                                            </p:attrNameLst>
                                          </p:cBhvr>
                                          <p:to>
                                            <p:strVal val="visible"/>
                                          </p:to>
                                        </p:set>
                                        <p:animEffect transition="in" filter="wipe(down)">
                                          <p:cBhvr>
                                            <p:cTn id="53" dur="500"/>
                                            <p:tgtEl>
                                              <p:spTgt spid="28">
                                                <p:graphicEl>
                                                  <a:chart seriesIdx="0" categoryIdx="0" bldStep="ptInCategory"/>
                                                </p:graphicEl>
                                              </p:spTgt>
                                            </p:tgtEl>
                                          </p:cBhvr>
                                        </p:animEffect>
                                      </p:childTnLst>
                                    </p:cTn>
                                  </p:par>
                                  <p:par>
                                    <p:cTn id="54" presetID="22" presetClass="entr" presetSubtype="4" fill="hold" grpId="0" nodeType="withEffect">
                                      <p:stCondLst>
                                        <p:cond delay="2400"/>
                                      </p:stCondLst>
                                      <p:childTnLst>
                                        <p:set>
                                          <p:cBhvr>
                                            <p:cTn id="55" dur="1" fill="hold">
                                              <p:stCondLst>
                                                <p:cond delay="0"/>
                                              </p:stCondLst>
                                            </p:cTn>
                                            <p:tgtEl>
                                              <p:spTgt spid="28">
                                                <p:graphicEl>
                                                  <a:chart seriesIdx="1" categoryIdx="0" bldStep="ptInCategory"/>
                                                </p:graphicEl>
                                              </p:spTgt>
                                            </p:tgtEl>
                                            <p:attrNameLst>
                                              <p:attrName>style.visibility</p:attrName>
                                            </p:attrNameLst>
                                          </p:cBhvr>
                                          <p:to>
                                            <p:strVal val="visible"/>
                                          </p:to>
                                        </p:set>
                                        <p:animEffect transition="in" filter="wipe(down)">
                                          <p:cBhvr>
                                            <p:cTn id="56" dur="500"/>
                                            <p:tgtEl>
                                              <p:spTgt spid="28">
                                                <p:graphicEl>
                                                  <a:chart seriesIdx="1" categoryIdx="0" bldStep="ptInCategory"/>
                                                </p:graphicEl>
                                              </p:spTgt>
                                            </p:tgtEl>
                                          </p:cBhvr>
                                        </p:animEffect>
                                      </p:childTnLst>
                                    </p:cTn>
                                  </p:par>
                                  <p:par>
                                    <p:cTn id="57" presetID="22" presetClass="entr" presetSubtype="4" fill="hold" grpId="0" nodeType="withEffect">
                                      <p:stCondLst>
                                        <p:cond delay="2900"/>
                                      </p:stCondLst>
                                      <p:childTnLst>
                                        <p:set>
                                          <p:cBhvr>
                                            <p:cTn id="58" dur="1" fill="hold">
                                              <p:stCondLst>
                                                <p:cond delay="0"/>
                                              </p:stCondLst>
                                            </p:cTn>
                                            <p:tgtEl>
                                              <p:spTgt spid="28">
                                                <p:graphicEl>
                                                  <a:chart seriesIdx="0" categoryIdx="1" bldStep="ptInCategory"/>
                                                </p:graphicEl>
                                              </p:spTgt>
                                            </p:tgtEl>
                                            <p:attrNameLst>
                                              <p:attrName>style.visibility</p:attrName>
                                            </p:attrNameLst>
                                          </p:cBhvr>
                                          <p:to>
                                            <p:strVal val="visible"/>
                                          </p:to>
                                        </p:set>
                                        <p:animEffect transition="in" filter="wipe(down)">
                                          <p:cBhvr>
                                            <p:cTn id="59" dur="500"/>
                                            <p:tgtEl>
                                              <p:spTgt spid="28">
                                                <p:graphicEl>
                                                  <a:chart seriesIdx="0" categoryIdx="1" bldStep="ptInCategory"/>
                                                </p:graphicEl>
                                              </p:spTgt>
                                            </p:tgtEl>
                                          </p:cBhvr>
                                        </p:animEffect>
                                      </p:childTnLst>
                                    </p:cTn>
                                  </p:par>
                                  <p:par>
                                    <p:cTn id="60" presetID="22" presetClass="entr" presetSubtype="4" fill="hold" grpId="0" nodeType="withEffect">
                                      <p:stCondLst>
                                        <p:cond delay="3500"/>
                                      </p:stCondLst>
                                      <p:childTnLst>
                                        <p:set>
                                          <p:cBhvr>
                                            <p:cTn id="61" dur="1" fill="hold">
                                              <p:stCondLst>
                                                <p:cond delay="0"/>
                                              </p:stCondLst>
                                            </p:cTn>
                                            <p:tgtEl>
                                              <p:spTgt spid="28">
                                                <p:graphicEl>
                                                  <a:chart seriesIdx="1" categoryIdx="1" bldStep="ptInCategory"/>
                                                </p:graphicEl>
                                              </p:spTgt>
                                            </p:tgtEl>
                                            <p:attrNameLst>
                                              <p:attrName>style.visibility</p:attrName>
                                            </p:attrNameLst>
                                          </p:cBhvr>
                                          <p:to>
                                            <p:strVal val="visible"/>
                                          </p:to>
                                        </p:set>
                                        <p:animEffect transition="in" filter="wipe(down)">
                                          <p:cBhvr>
                                            <p:cTn id="62" dur="500"/>
                                            <p:tgtEl>
                                              <p:spTgt spid="28">
                                                <p:graphicEl>
                                                  <a:chart seriesIdx="1" categoryIdx="1" bldStep="ptInCategory"/>
                                                </p:graphicEl>
                                              </p:spTgt>
                                            </p:tgtEl>
                                          </p:cBhvr>
                                        </p:animEffect>
                                      </p:childTnLst>
                                    </p:cTn>
                                  </p:par>
                                  <p:par>
                                    <p:cTn id="63" presetID="22" presetClass="entr" presetSubtype="4" fill="hold" grpId="0" nodeType="withEffect">
                                      <p:stCondLst>
                                        <p:cond delay="4000"/>
                                      </p:stCondLst>
                                      <p:childTnLst>
                                        <p:set>
                                          <p:cBhvr>
                                            <p:cTn id="64" dur="1" fill="hold">
                                              <p:stCondLst>
                                                <p:cond delay="0"/>
                                              </p:stCondLst>
                                            </p:cTn>
                                            <p:tgtEl>
                                              <p:spTgt spid="28">
                                                <p:graphicEl>
                                                  <a:chart seriesIdx="0" categoryIdx="2" bldStep="ptInCategory"/>
                                                </p:graphicEl>
                                              </p:spTgt>
                                            </p:tgtEl>
                                            <p:attrNameLst>
                                              <p:attrName>style.visibility</p:attrName>
                                            </p:attrNameLst>
                                          </p:cBhvr>
                                          <p:to>
                                            <p:strVal val="visible"/>
                                          </p:to>
                                        </p:set>
                                        <p:animEffect transition="in" filter="wipe(down)">
                                          <p:cBhvr>
                                            <p:cTn id="65" dur="500"/>
                                            <p:tgtEl>
                                              <p:spTgt spid="28">
                                                <p:graphicEl>
                                                  <a:chart seriesIdx="0" categoryIdx="2" bldStep="ptInCategory"/>
                                                </p:graphicEl>
                                              </p:spTgt>
                                            </p:tgtEl>
                                          </p:cBhvr>
                                        </p:animEffect>
                                      </p:childTnLst>
                                    </p:cTn>
                                  </p:par>
                                  <p:par>
                                    <p:cTn id="66" presetID="22" presetClass="entr" presetSubtype="4" fill="hold" grpId="0" nodeType="withEffect">
                                      <p:stCondLst>
                                        <p:cond delay="4600"/>
                                      </p:stCondLst>
                                      <p:childTnLst>
                                        <p:set>
                                          <p:cBhvr>
                                            <p:cTn id="67" dur="1" fill="hold">
                                              <p:stCondLst>
                                                <p:cond delay="0"/>
                                              </p:stCondLst>
                                            </p:cTn>
                                            <p:tgtEl>
                                              <p:spTgt spid="28">
                                                <p:graphicEl>
                                                  <a:chart seriesIdx="1" categoryIdx="2" bldStep="ptInCategory"/>
                                                </p:graphicEl>
                                              </p:spTgt>
                                            </p:tgtEl>
                                            <p:attrNameLst>
                                              <p:attrName>style.visibility</p:attrName>
                                            </p:attrNameLst>
                                          </p:cBhvr>
                                          <p:to>
                                            <p:strVal val="visible"/>
                                          </p:to>
                                        </p:set>
                                        <p:animEffect transition="in" filter="wipe(down)">
                                          <p:cBhvr>
                                            <p:cTn id="68" dur="500"/>
                                            <p:tgtEl>
                                              <p:spTgt spid="28">
                                                <p:graphicEl>
                                                  <a:chart seriesIdx="1" categoryIdx="2" bldStep="ptInCategory"/>
                                                </p:graphicEl>
                                              </p:spTgt>
                                            </p:tgtEl>
                                          </p:cBhvr>
                                        </p:animEffect>
                                      </p:childTnLst>
                                    </p:cTn>
                                  </p:par>
                                  <p:par>
                                    <p:cTn id="69" presetID="10" presetClass="entr" presetSubtype="0" fill="hold" grpId="0" nodeType="withEffect">
                                      <p:stCondLst>
                                        <p:cond delay="4800"/>
                                      </p:stCondLst>
                                      <p:childTnLst>
                                        <p:set>
                                          <p:cBhvr>
                                            <p:cTn id="70" dur="1" fill="hold">
                                              <p:stCondLst>
                                                <p:cond delay="0"/>
                                              </p:stCondLst>
                                            </p:cTn>
                                            <p:tgtEl>
                                              <p:spTgt spid="5"/>
                                            </p:tgtEl>
                                            <p:attrNameLst>
                                              <p:attrName>style.visibility</p:attrName>
                                            </p:attrNameLst>
                                          </p:cBhvr>
                                          <p:to>
                                            <p:strVal val="visible"/>
                                          </p:to>
                                        </p:set>
                                        <p:animEffect transition="in" filter="fade">
                                          <p:cBhvr>
                                            <p:cTn id="71" dur="12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5" grpId="0"/>
          <p:bldP spid="26" grpId="0"/>
          <p:bldP spid="29" grpId="0" animBg="1"/>
          <p:bldP spid="30" grpId="0" animBg="1"/>
          <p:bldP spid="23" grpId="0"/>
          <p:bldP spid="24" grpId="0"/>
          <p:bldGraphic spid="28" grpId="0" uiExpand="1">
            <p:bldSub>
              <a:bldChart bld="categoryEl"/>
            </p:bldSub>
          </p:bldGraphic>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8.33333E-7 0.00123 L 0.01337 0.03055 " pathEditMode="relative" rAng="0" ptsTypes="AA">
                                          <p:cBhvr>
                                            <p:cTn id="6" dur="6750" fill="hold"/>
                                            <p:tgtEl>
                                              <p:spTgt spid="7"/>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3500" fill="hold"/>
                                            <p:tgtEl>
                                              <p:spTgt spid="7"/>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5.55556E-7 0.00123 L 0.01337 0.03055 " pathEditMode="relative" rAng="0" ptsTypes="AA">
                                          <p:cBhvr>
                                            <p:cTn id="10" dur="3250" fill="hold"/>
                                            <p:tgtEl>
                                              <p:spTgt spid="18"/>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8250" fill="hold"/>
                                            <p:tgtEl>
                                              <p:spTgt spid="18"/>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6"/>
                                            </p:tgtEl>
                                            <p:attrNameLst>
                                              <p:attrName>ppt_x</p:attrName>
                                              <p:attrName>ppt_y</p:attrName>
                                            </p:attrNameLst>
                                          </p:cBhvr>
                                          <p:rCtr x="330" y="-895"/>
                                        </p:animMotion>
                                      </p:childTnLst>
                                    </p:cTn>
                                  </p:par>
                                  <p:par>
                                    <p:cTn id="15" presetID="8" presetClass="emph" presetSubtype="0" repeatCount="indefinite" accel="2500" autoRev="1" fill="hold" nodeType="withEffect">
                                      <p:stCondLst>
                                        <p:cond delay="0"/>
                                      </p:stCondLst>
                                      <p:childTnLst>
                                        <p:animRot by="300000">
                                          <p:cBhvr>
                                            <p:cTn id="16" dur="6750" fill="hold"/>
                                            <p:tgtEl>
                                              <p:spTgt spid="6"/>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3"/>
                                            </p:tgtEl>
                                            <p:attrNameLst>
                                              <p:attrName>ppt_x</p:attrName>
                                              <p:attrName>ppt_y</p:attrName>
                                            </p:attrNameLst>
                                          </p:cBhvr>
                                          <p:rCtr x="260" y="-525"/>
                                        </p:animMotion>
                                      </p:childTnLst>
                                    </p:cTn>
                                  </p:par>
                                  <p:par>
                                    <p:cTn id="19" presetID="8" presetClass="emph" presetSubtype="0" repeatCount="indefinite" accel="2500" autoRev="1" fill="hold" nodeType="withEffect">
                                      <p:stCondLst>
                                        <p:cond delay="0"/>
                                      </p:stCondLst>
                                      <p:childTnLst>
                                        <p:animRot by="300000">
                                          <p:cBhvr>
                                            <p:cTn id="20" dur="3500" fill="hold"/>
                                            <p:tgtEl>
                                              <p:spTgt spid="3"/>
                                            </p:tgtEl>
                                            <p:attrNameLst>
                                              <p:attrName>r</p:attrName>
                                            </p:attrNameLst>
                                          </p:cBhvr>
                                        </p:animRot>
                                      </p:childTnLst>
                                    </p:cTn>
                                  </p:par>
                                  <p:par>
                                    <p:cTn id="21" presetID="6" presetClass="emph" presetSubtype="0" repeatCount="indefinite" autoRev="1" fill="hold" nodeType="withEffect">
                                      <p:stCondLst>
                                        <p:cond delay="0"/>
                                      </p:stCondLst>
                                      <p:childTnLst>
                                        <p:animScale>
                                          <p:cBhvr>
                                            <p:cTn id="22" dur="6000" fill="hold"/>
                                            <p:tgtEl>
                                              <p:spTgt spid="14"/>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19"/>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1200"/>
                                            <p:tgtEl>
                                              <p:spTgt spid="25"/>
                                            </p:tgtEl>
                                          </p:cBhvr>
                                        </p:animEffect>
                                      </p:childTnLst>
                                    </p:cTn>
                                  </p:par>
                                  <p:par>
                                    <p:cTn id="33" presetID="10" presetClass="entr" presetSubtype="0" fill="hold" grpId="0" nodeType="withEffect">
                                      <p:stCondLst>
                                        <p:cond delay="110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200"/>
                                            <p:tgtEl>
                                              <p:spTgt spid="26"/>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1200"/>
                                            <p:tgtEl>
                                              <p:spTgt spid="23"/>
                                            </p:tgtEl>
                                          </p:cBhvr>
                                        </p:animEffect>
                                      </p:childTnLst>
                                    </p:cTn>
                                  </p:par>
                                  <p:par>
                                    <p:cTn id="39" presetID="10" presetClass="entr" presetSubtype="0" fill="hold" grpId="0" nodeType="withEffect">
                                      <p:stCondLst>
                                        <p:cond delay="130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1200"/>
                                            <p:tgtEl>
                                              <p:spTgt spid="2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1200"/>
                                            <p:tgtEl>
                                              <p:spTgt spid="29"/>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1200"/>
                                            <p:tgtEl>
                                              <p:spTgt spid="30"/>
                                            </p:tgtEl>
                                          </p:cBhvr>
                                        </p:animEffect>
                                      </p:childTnLst>
                                    </p:cTn>
                                  </p:par>
                                  <p:par>
                                    <p:cTn id="48" presetID="10" presetClass="entr" presetSubtype="0" fill="hold" grpId="0" nodeType="withEffect">
                                      <p:stCondLst>
                                        <p:cond delay="1500"/>
                                      </p:stCondLst>
                                      <p:childTnLst>
                                        <p:set>
                                          <p:cBhvr>
                                            <p:cTn id="49" dur="1" fill="hold">
                                              <p:stCondLst>
                                                <p:cond delay="0"/>
                                              </p:stCondLst>
                                            </p:cTn>
                                            <p:tgtEl>
                                              <p:spTgt spid="28">
                                                <p:graphicEl>
                                                  <a:chart seriesIdx="-3" categoryIdx="-3" bldStep="gridLegend"/>
                                                </p:graphicEl>
                                              </p:spTgt>
                                            </p:tgtEl>
                                            <p:attrNameLst>
                                              <p:attrName>style.visibility</p:attrName>
                                            </p:attrNameLst>
                                          </p:cBhvr>
                                          <p:to>
                                            <p:strVal val="visible"/>
                                          </p:to>
                                        </p:set>
                                        <p:animEffect transition="in" filter="fade">
                                          <p:cBhvr>
                                            <p:cTn id="50" dur="500"/>
                                            <p:tgtEl>
                                              <p:spTgt spid="28">
                                                <p:graphicEl>
                                                  <a:chart seriesIdx="-3" categoryIdx="-3" bldStep="gridLegend"/>
                                                </p:graphicEl>
                                              </p:spTgt>
                                            </p:tgtEl>
                                          </p:cBhvr>
                                        </p:animEffect>
                                      </p:childTnLst>
                                    </p:cTn>
                                  </p:par>
                                  <p:par>
                                    <p:cTn id="51" presetID="22" presetClass="entr" presetSubtype="4" fill="hold" grpId="0" nodeType="withEffect">
                                      <p:stCondLst>
                                        <p:cond delay="1900"/>
                                      </p:stCondLst>
                                      <p:childTnLst>
                                        <p:set>
                                          <p:cBhvr>
                                            <p:cTn id="52" dur="1" fill="hold">
                                              <p:stCondLst>
                                                <p:cond delay="0"/>
                                              </p:stCondLst>
                                            </p:cTn>
                                            <p:tgtEl>
                                              <p:spTgt spid="28">
                                                <p:graphicEl>
                                                  <a:chart seriesIdx="0" categoryIdx="0" bldStep="ptInCategory"/>
                                                </p:graphicEl>
                                              </p:spTgt>
                                            </p:tgtEl>
                                            <p:attrNameLst>
                                              <p:attrName>style.visibility</p:attrName>
                                            </p:attrNameLst>
                                          </p:cBhvr>
                                          <p:to>
                                            <p:strVal val="visible"/>
                                          </p:to>
                                        </p:set>
                                        <p:animEffect transition="in" filter="wipe(down)">
                                          <p:cBhvr>
                                            <p:cTn id="53" dur="500"/>
                                            <p:tgtEl>
                                              <p:spTgt spid="28">
                                                <p:graphicEl>
                                                  <a:chart seriesIdx="0" categoryIdx="0" bldStep="ptInCategory"/>
                                                </p:graphicEl>
                                              </p:spTgt>
                                            </p:tgtEl>
                                          </p:cBhvr>
                                        </p:animEffect>
                                      </p:childTnLst>
                                    </p:cTn>
                                  </p:par>
                                  <p:par>
                                    <p:cTn id="54" presetID="22" presetClass="entr" presetSubtype="4" fill="hold" grpId="0" nodeType="withEffect">
                                      <p:stCondLst>
                                        <p:cond delay="2400"/>
                                      </p:stCondLst>
                                      <p:childTnLst>
                                        <p:set>
                                          <p:cBhvr>
                                            <p:cTn id="55" dur="1" fill="hold">
                                              <p:stCondLst>
                                                <p:cond delay="0"/>
                                              </p:stCondLst>
                                            </p:cTn>
                                            <p:tgtEl>
                                              <p:spTgt spid="28">
                                                <p:graphicEl>
                                                  <a:chart seriesIdx="1" categoryIdx="0" bldStep="ptInCategory"/>
                                                </p:graphicEl>
                                              </p:spTgt>
                                            </p:tgtEl>
                                            <p:attrNameLst>
                                              <p:attrName>style.visibility</p:attrName>
                                            </p:attrNameLst>
                                          </p:cBhvr>
                                          <p:to>
                                            <p:strVal val="visible"/>
                                          </p:to>
                                        </p:set>
                                        <p:animEffect transition="in" filter="wipe(down)">
                                          <p:cBhvr>
                                            <p:cTn id="56" dur="500"/>
                                            <p:tgtEl>
                                              <p:spTgt spid="28">
                                                <p:graphicEl>
                                                  <a:chart seriesIdx="1" categoryIdx="0" bldStep="ptInCategory"/>
                                                </p:graphicEl>
                                              </p:spTgt>
                                            </p:tgtEl>
                                          </p:cBhvr>
                                        </p:animEffect>
                                      </p:childTnLst>
                                    </p:cTn>
                                  </p:par>
                                  <p:par>
                                    <p:cTn id="57" presetID="22" presetClass="entr" presetSubtype="4" fill="hold" grpId="0" nodeType="withEffect">
                                      <p:stCondLst>
                                        <p:cond delay="2900"/>
                                      </p:stCondLst>
                                      <p:childTnLst>
                                        <p:set>
                                          <p:cBhvr>
                                            <p:cTn id="58" dur="1" fill="hold">
                                              <p:stCondLst>
                                                <p:cond delay="0"/>
                                              </p:stCondLst>
                                            </p:cTn>
                                            <p:tgtEl>
                                              <p:spTgt spid="28">
                                                <p:graphicEl>
                                                  <a:chart seriesIdx="0" categoryIdx="1" bldStep="ptInCategory"/>
                                                </p:graphicEl>
                                              </p:spTgt>
                                            </p:tgtEl>
                                            <p:attrNameLst>
                                              <p:attrName>style.visibility</p:attrName>
                                            </p:attrNameLst>
                                          </p:cBhvr>
                                          <p:to>
                                            <p:strVal val="visible"/>
                                          </p:to>
                                        </p:set>
                                        <p:animEffect transition="in" filter="wipe(down)">
                                          <p:cBhvr>
                                            <p:cTn id="59" dur="500"/>
                                            <p:tgtEl>
                                              <p:spTgt spid="28">
                                                <p:graphicEl>
                                                  <a:chart seriesIdx="0" categoryIdx="1" bldStep="ptInCategory"/>
                                                </p:graphicEl>
                                              </p:spTgt>
                                            </p:tgtEl>
                                          </p:cBhvr>
                                        </p:animEffect>
                                      </p:childTnLst>
                                    </p:cTn>
                                  </p:par>
                                  <p:par>
                                    <p:cTn id="60" presetID="22" presetClass="entr" presetSubtype="4" fill="hold" grpId="0" nodeType="withEffect">
                                      <p:stCondLst>
                                        <p:cond delay="3500"/>
                                      </p:stCondLst>
                                      <p:childTnLst>
                                        <p:set>
                                          <p:cBhvr>
                                            <p:cTn id="61" dur="1" fill="hold">
                                              <p:stCondLst>
                                                <p:cond delay="0"/>
                                              </p:stCondLst>
                                            </p:cTn>
                                            <p:tgtEl>
                                              <p:spTgt spid="28">
                                                <p:graphicEl>
                                                  <a:chart seriesIdx="1" categoryIdx="1" bldStep="ptInCategory"/>
                                                </p:graphicEl>
                                              </p:spTgt>
                                            </p:tgtEl>
                                            <p:attrNameLst>
                                              <p:attrName>style.visibility</p:attrName>
                                            </p:attrNameLst>
                                          </p:cBhvr>
                                          <p:to>
                                            <p:strVal val="visible"/>
                                          </p:to>
                                        </p:set>
                                        <p:animEffect transition="in" filter="wipe(down)">
                                          <p:cBhvr>
                                            <p:cTn id="62" dur="500"/>
                                            <p:tgtEl>
                                              <p:spTgt spid="28">
                                                <p:graphicEl>
                                                  <a:chart seriesIdx="1" categoryIdx="1" bldStep="ptInCategory"/>
                                                </p:graphicEl>
                                              </p:spTgt>
                                            </p:tgtEl>
                                          </p:cBhvr>
                                        </p:animEffect>
                                      </p:childTnLst>
                                    </p:cTn>
                                  </p:par>
                                  <p:par>
                                    <p:cTn id="63" presetID="22" presetClass="entr" presetSubtype="4" fill="hold" grpId="0" nodeType="withEffect">
                                      <p:stCondLst>
                                        <p:cond delay="4000"/>
                                      </p:stCondLst>
                                      <p:childTnLst>
                                        <p:set>
                                          <p:cBhvr>
                                            <p:cTn id="64" dur="1" fill="hold">
                                              <p:stCondLst>
                                                <p:cond delay="0"/>
                                              </p:stCondLst>
                                            </p:cTn>
                                            <p:tgtEl>
                                              <p:spTgt spid="28">
                                                <p:graphicEl>
                                                  <a:chart seriesIdx="0" categoryIdx="2" bldStep="ptInCategory"/>
                                                </p:graphicEl>
                                              </p:spTgt>
                                            </p:tgtEl>
                                            <p:attrNameLst>
                                              <p:attrName>style.visibility</p:attrName>
                                            </p:attrNameLst>
                                          </p:cBhvr>
                                          <p:to>
                                            <p:strVal val="visible"/>
                                          </p:to>
                                        </p:set>
                                        <p:animEffect transition="in" filter="wipe(down)">
                                          <p:cBhvr>
                                            <p:cTn id="65" dur="500"/>
                                            <p:tgtEl>
                                              <p:spTgt spid="28">
                                                <p:graphicEl>
                                                  <a:chart seriesIdx="0" categoryIdx="2" bldStep="ptInCategory"/>
                                                </p:graphicEl>
                                              </p:spTgt>
                                            </p:tgtEl>
                                          </p:cBhvr>
                                        </p:animEffect>
                                      </p:childTnLst>
                                    </p:cTn>
                                  </p:par>
                                  <p:par>
                                    <p:cTn id="66" presetID="22" presetClass="entr" presetSubtype="4" fill="hold" grpId="0" nodeType="withEffect">
                                      <p:stCondLst>
                                        <p:cond delay="4600"/>
                                      </p:stCondLst>
                                      <p:childTnLst>
                                        <p:set>
                                          <p:cBhvr>
                                            <p:cTn id="67" dur="1" fill="hold">
                                              <p:stCondLst>
                                                <p:cond delay="0"/>
                                              </p:stCondLst>
                                            </p:cTn>
                                            <p:tgtEl>
                                              <p:spTgt spid="28">
                                                <p:graphicEl>
                                                  <a:chart seriesIdx="1" categoryIdx="2" bldStep="ptInCategory"/>
                                                </p:graphicEl>
                                              </p:spTgt>
                                            </p:tgtEl>
                                            <p:attrNameLst>
                                              <p:attrName>style.visibility</p:attrName>
                                            </p:attrNameLst>
                                          </p:cBhvr>
                                          <p:to>
                                            <p:strVal val="visible"/>
                                          </p:to>
                                        </p:set>
                                        <p:animEffect transition="in" filter="wipe(down)">
                                          <p:cBhvr>
                                            <p:cTn id="68" dur="500"/>
                                            <p:tgtEl>
                                              <p:spTgt spid="28">
                                                <p:graphicEl>
                                                  <a:chart seriesIdx="1" categoryIdx="2" bldStep="ptInCategory"/>
                                                </p:graphicEl>
                                              </p:spTgt>
                                            </p:tgtEl>
                                          </p:cBhvr>
                                        </p:animEffect>
                                      </p:childTnLst>
                                    </p:cTn>
                                  </p:par>
                                  <p:par>
                                    <p:cTn id="69" presetID="10" presetClass="entr" presetSubtype="0" fill="hold" grpId="0" nodeType="withEffect">
                                      <p:stCondLst>
                                        <p:cond delay="4800"/>
                                      </p:stCondLst>
                                      <p:childTnLst>
                                        <p:set>
                                          <p:cBhvr>
                                            <p:cTn id="70" dur="1" fill="hold">
                                              <p:stCondLst>
                                                <p:cond delay="0"/>
                                              </p:stCondLst>
                                            </p:cTn>
                                            <p:tgtEl>
                                              <p:spTgt spid="5"/>
                                            </p:tgtEl>
                                            <p:attrNameLst>
                                              <p:attrName>style.visibility</p:attrName>
                                            </p:attrNameLst>
                                          </p:cBhvr>
                                          <p:to>
                                            <p:strVal val="visible"/>
                                          </p:to>
                                        </p:set>
                                        <p:animEffect transition="in" filter="fade">
                                          <p:cBhvr>
                                            <p:cTn id="71" dur="12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5" grpId="0"/>
          <p:bldP spid="26" grpId="0"/>
          <p:bldP spid="29" grpId="0" animBg="1"/>
          <p:bldP spid="30" grpId="0" animBg="1"/>
          <p:bldP spid="23" grpId="0"/>
          <p:bldP spid="24" grpId="0"/>
          <p:bldGraphic spid="28" grpId="0" uiExpand="1">
            <p:bldSub>
              <a:bldChart bld="categoryEl"/>
            </p:bldSub>
          </p:bldGraphic>
        </p:bldLst>
      </p:timing>
    </mc:Fallback>
  </mc:AlternateContent>
</p:sld>
</file>

<file path=ppt/theme/theme1.xml><?xml version="1.0" encoding="utf-8"?>
<a:theme xmlns:a="http://schemas.openxmlformats.org/drawingml/2006/main" name="Motion Graphics App Pitch Deck by Slidesgo">
  <a:themeElements>
    <a:clrScheme name="Personalizado 10">
      <a:dk1>
        <a:srgbClr val="36174D"/>
      </a:dk1>
      <a:lt1>
        <a:sysClr val="window" lastClr="FFFFFF"/>
      </a:lt1>
      <a:dk2>
        <a:srgbClr val="63298F"/>
      </a:dk2>
      <a:lt2>
        <a:srgbClr val="998DDF"/>
      </a:lt2>
      <a:accent1>
        <a:srgbClr val="C6B8EB"/>
      </a:accent1>
      <a:accent2>
        <a:srgbClr val="F3BB30"/>
      </a:accent2>
      <a:accent3>
        <a:srgbClr val="BAD6F1"/>
      </a:accent3>
      <a:accent4>
        <a:srgbClr val="FF8BFF"/>
      </a:accent4>
      <a:accent5>
        <a:srgbClr val="FFFFFF"/>
      </a:accent5>
      <a:accent6>
        <a:srgbClr val="FFFFFF"/>
      </a:accent6>
      <a:hlink>
        <a:srgbClr val="36174D"/>
      </a:hlink>
      <a:folHlink>
        <a:srgbClr val="36174D"/>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TotalTime>
  <Words>628</Words>
  <Application>Microsoft Office PowerPoint</Application>
  <PresentationFormat>On-screen Show (16:9)</PresentationFormat>
  <Paragraphs>84</Paragraphs>
  <Slides>14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Inter</vt:lpstr>
      <vt:lpstr>Manrope Medium</vt:lpstr>
      <vt:lpstr>Staatliches</vt:lpstr>
      <vt:lpstr>Wingdings</vt:lpstr>
      <vt:lpstr>Motion Graphics App Pitch Deck by Slidesgo</vt:lpstr>
      <vt:lpstr>Store Sales Time Series Forecasting</vt:lpstr>
      <vt:lpstr>TABLE OF CONTENTS</vt:lpstr>
      <vt:lpstr>SECTION NAME</vt:lpstr>
      <vt:lpstr>Project Overview</vt:lpstr>
      <vt:lpstr>Objectives</vt:lpstr>
      <vt:lpstr>Challenges</vt:lpstr>
      <vt:lpstr>Solutions</vt:lpstr>
      <vt:lpstr>APP DEVELOPMENT</vt:lpstr>
      <vt:lpstr>YOU CAN USE THIS GRAPH</vt:lpstr>
      <vt:lpstr>MAKE YOUR INFOGRAPHIC</vt:lpstr>
      <vt:lpstr>DESIGN YOUR TIMELINE</vt:lpstr>
      <vt:lpstr>THANKS!</vt:lpstr>
      <vt:lpstr>ALTERNATIVE RESOURCES</vt:lpstr>
      <vt:lpstr>RESOURCES OF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Store Sales Time Series Forecasting</dc:title>
  <dc:creator>Geetharaman Murugan</dc:creator>
  <cp:lastModifiedBy>Geetharaman Murugan</cp:lastModifiedBy>
  <cp:revision>1</cp:revision>
  <dcterms:created xsi:type="dcterms:W3CDTF">2021-10-12T08:06:43Z</dcterms:created>
  <dcterms:modified xsi:type="dcterms:W3CDTF">2023-04-01T18:35:11Z</dcterms:modified>
</cp:coreProperties>
</file>

<file path=docProps/thumbnail.jpeg>
</file>